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90" r:id="rId2"/>
    <p:sldId id="278" r:id="rId3"/>
    <p:sldId id="279" r:id="rId4"/>
    <p:sldId id="258" r:id="rId5"/>
    <p:sldId id="281" r:id="rId6"/>
    <p:sldId id="282" r:id="rId7"/>
    <p:sldId id="272" r:id="rId8"/>
    <p:sldId id="274" r:id="rId9"/>
    <p:sldId id="275" r:id="rId10"/>
    <p:sldId id="283" r:id="rId11"/>
    <p:sldId id="285" r:id="rId12"/>
    <p:sldId id="286" r:id="rId13"/>
    <p:sldId id="287" r:id="rId14"/>
    <p:sldId id="277" r:id="rId15"/>
    <p:sldId id="288" r:id="rId16"/>
    <p:sldId id="291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FA91C-7A45-4823-B48A-FC08C69759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C947C8-4238-463A-B189-CDC6F99434A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Какие задачи может выполнять биоинформатика?</a:t>
          </a:r>
        </a:p>
      </dgm:t>
    </dgm:pt>
    <dgm:pt modelId="{DFE08483-B473-4879-848F-95981EE5669A}" type="parTrans" cxnId="{791F8003-3BAB-44D7-9488-C5BBFC5C7FB0}">
      <dgm:prSet/>
      <dgm:spPr/>
      <dgm:t>
        <a:bodyPr/>
        <a:lstStyle/>
        <a:p>
          <a:endParaRPr lang="ru-RU"/>
        </a:p>
      </dgm:t>
    </dgm:pt>
    <dgm:pt modelId="{B68AF3EC-3D56-4298-9929-F95254ED48D1}" type="sibTrans" cxnId="{791F8003-3BAB-44D7-9488-C5BBFC5C7FB0}">
      <dgm:prSet/>
      <dgm:spPr/>
      <dgm:t>
        <a:bodyPr/>
        <a:lstStyle/>
        <a:p>
          <a:endParaRPr lang="ru-RU"/>
        </a:p>
      </dgm:t>
    </dgm:pt>
    <dgm:pt modelId="{C64FBABB-37C1-46E7-A043-378F64EE367D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сборка генома</a:t>
          </a:r>
        </a:p>
      </dgm:t>
    </dgm:pt>
    <dgm:pt modelId="{62C16230-48A9-40EC-80FC-D6585E9AEC41}" type="parTrans" cxnId="{78D63748-16C5-4052-9753-FE8C0BD6D6E1}">
      <dgm:prSet/>
      <dgm:spPr/>
      <dgm:t>
        <a:bodyPr/>
        <a:lstStyle/>
        <a:p>
          <a:endParaRPr lang="ru-RU"/>
        </a:p>
      </dgm:t>
    </dgm:pt>
    <dgm:pt modelId="{FCF109D1-495F-4E1C-BF5F-409B84FCE14E}" type="sibTrans" cxnId="{78D63748-16C5-4052-9753-FE8C0BD6D6E1}">
      <dgm:prSet/>
      <dgm:spPr/>
      <dgm:t>
        <a:bodyPr/>
        <a:lstStyle/>
        <a:p>
          <a:endParaRPr lang="ru-RU"/>
        </a:p>
      </dgm:t>
    </dgm:pt>
    <dgm:pt modelId="{4D3F6551-88F6-457C-9B9B-C74BB6B0D8AB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функциональная аннотация генома</a:t>
          </a:r>
        </a:p>
      </dgm:t>
    </dgm:pt>
    <dgm:pt modelId="{519F1D99-12D3-45C9-911E-FE70186BA018}" type="parTrans" cxnId="{A07979AB-DD12-4E45-9A9B-0830FC32CD31}">
      <dgm:prSet/>
      <dgm:spPr/>
      <dgm:t>
        <a:bodyPr/>
        <a:lstStyle/>
        <a:p>
          <a:endParaRPr lang="ru-RU"/>
        </a:p>
      </dgm:t>
    </dgm:pt>
    <dgm:pt modelId="{9164FC7B-9CBA-4D10-91CA-FF3C25CA60B8}" type="sibTrans" cxnId="{A07979AB-DD12-4E45-9A9B-0830FC32CD31}">
      <dgm:prSet/>
      <dgm:spPr/>
      <dgm:t>
        <a:bodyPr/>
        <a:lstStyle/>
        <a:p>
          <a:endParaRPr lang="ru-RU"/>
        </a:p>
      </dgm:t>
    </dgm:pt>
    <dgm:pt modelId="{C732FF08-F7AD-49EA-AABE-A7C8373D8D0E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предсказание экспрессии генов</a:t>
          </a:r>
        </a:p>
      </dgm:t>
    </dgm:pt>
    <dgm:pt modelId="{A1D931EE-5149-4A7F-BEB8-D3004AA30C61}" type="parTrans" cxnId="{1FBD2092-E342-4026-9F2F-8F6FC238596C}">
      <dgm:prSet/>
      <dgm:spPr/>
      <dgm:t>
        <a:bodyPr/>
        <a:lstStyle/>
        <a:p>
          <a:endParaRPr lang="ru-RU"/>
        </a:p>
      </dgm:t>
    </dgm:pt>
    <dgm:pt modelId="{3ADDAFE1-B297-45E6-8153-B9F189E57505}" type="sibTrans" cxnId="{1FBD2092-E342-4026-9F2F-8F6FC238596C}">
      <dgm:prSet/>
      <dgm:spPr/>
      <dgm:t>
        <a:bodyPr/>
        <a:lstStyle/>
        <a:p>
          <a:endParaRPr lang="ru-RU"/>
        </a:p>
      </dgm:t>
    </dgm:pt>
    <dgm:pt modelId="{817060A7-34DD-4FB8-A2B7-C311B9EF493F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предсказание функций белков</a:t>
          </a:r>
        </a:p>
      </dgm:t>
    </dgm:pt>
    <dgm:pt modelId="{226C63A8-9057-48DC-9AC8-D747AB7A2D51}" type="parTrans" cxnId="{D81C1FC9-AE72-4C9B-A000-4F867E973933}">
      <dgm:prSet/>
      <dgm:spPr/>
      <dgm:t>
        <a:bodyPr/>
        <a:lstStyle/>
        <a:p>
          <a:endParaRPr lang="ru-RU"/>
        </a:p>
      </dgm:t>
    </dgm:pt>
    <dgm:pt modelId="{EBA5D2F8-A9D6-49B5-920D-29E1296E560E}" type="sibTrans" cxnId="{D81C1FC9-AE72-4C9B-A000-4F867E973933}">
      <dgm:prSet/>
      <dgm:spPr/>
      <dgm:t>
        <a:bodyPr/>
        <a:lstStyle/>
        <a:p>
          <a:endParaRPr lang="ru-RU"/>
        </a:p>
      </dgm:t>
    </dgm:pt>
    <dgm:pt modelId="{AC024336-2891-487E-91F2-3788FDFF22FC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моделирование эволюции</a:t>
          </a:r>
        </a:p>
      </dgm:t>
    </dgm:pt>
    <dgm:pt modelId="{82345C25-5B56-4BE1-9647-09C6EADC0D15}" type="parTrans" cxnId="{AAB0B700-4DE3-4DD6-89F2-DB42247C8608}">
      <dgm:prSet/>
      <dgm:spPr/>
      <dgm:t>
        <a:bodyPr/>
        <a:lstStyle/>
        <a:p>
          <a:endParaRPr lang="ru-RU"/>
        </a:p>
      </dgm:t>
    </dgm:pt>
    <dgm:pt modelId="{CB8FDB51-79F7-499D-8B5E-78A1A904FCAC}" type="sibTrans" cxnId="{AAB0B700-4DE3-4DD6-89F2-DB42247C8608}">
      <dgm:prSet/>
      <dgm:spPr/>
      <dgm:t>
        <a:bodyPr/>
        <a:lstStyle/>
        <a:p>
          <a:endParaRPr lang="ru-RU"/>
        </a:p>
      </dgm:t>
    </dgm:pt>
    <dgm:pt modelId="{E1F1BFD9-C327-43B9-B59C-EF5017756B46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разработка лекарств</a:t>
          </a:r>
        </a:p>
      </dgm:t>
    </dgm:pt>
    <dgm:pt modelId="{53CFC5C3-8677-4041-B13D-8CB9804F3633}" type="parTrans" cxnId="{397C65C6-A067-4E70-9B93-587169264A63}">
      <dgm:prSet/>
      <dgm:spPr/>
      <dgm:t>
        <a:bodyPr/>
        <a:lstStyle/>
        <a:p>
          <a:endParaRPr lang="ru-RU"/>
        </a:p>
      </dgm:t>
    </dgm:pt>
    <dgm:pt modelId="{0DCB5AAD-67A5-47A1-A51A-E9162B3EBCA0}" type="sibTrans" cxnId="{397C65C6-A067-4E70-9B93-587169264A63}">
      <dgm:prSet/>
      <dgm:spPr/>
      <dgm:t>
        <a:bodyPr/>
        <a:lstStyle/>
        <a:p>
          <a:endParaRPr lang="ru-RU"/>
        </a:p>
      </dgm:t>
    </dgm:pt>
    <dgm:pt modelId="{A76DC16F-BDBB-41F9-B58D-C01ABFBBB909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редактирование генов</a:t>
          </a:r>
        </a:p>
      </dgm:t>
    </dgm:pt>
    <dgm:pt modelId="{749205FB-7AFD-4239-8298-D69E4FC0607B}" type="parTrans" cxnId="{6BBEE344-B164-44A8-97D5-3C24CA3A26EF}">
      <dgm:prSet/>
      <dgm:spPr/>
      <dgm:t>
        <a:bodyPr/>
        <a:lstStyle/>
        <a:p>
          <a:endParaRPr lang="ru-RU"/>
        </a:p>
      </dgm:t>
    </dgm:pt>
    <dgm:pt modelId="{D75029C5-0A9A-43AD-B2ED-66CFE14F9485}" type="sibTrans" cxnId="{6BBEE344-B164-44A8-97D5-3C24CA3A26EF}">
      <dgm:prSet/>
      <dgm:spPr/>
      <dgm:t>
        <a:bodyPr/>
        <a:lstStyle/>
        <a:p>
          <a:endParaRPr lang="ru-RU"/>
        </a:p>
      </dgm:t>
    </dgm:pt>
    <dgm:pt modelId="{37DE2416-7F53-497A-813D-389D0015F1C4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поиск геномных вариантов и ассоциированных с ними фенотипов</a:t>
          </a:r>
        </a:p>
      </dgm:t>
    </dgm:pt>
    <dgm:pt modelId="{C1982B07-215A-4D3F-B6FB-AFA3843627F0}" type="parTrans" cxnId="{0D951FB7-2B56-48B0-B1D4-0F05F8BD36A4}">
      <dgm:prSet/>
      <dgm:spPr/>
      <dgm:t>
        <a:bodyPr/>
        <a:lstStyle/>
        <a:p>
          <a:endParaRPr lang="ru-RU"/>
        </a:p>
      </dgm:t>
    </dgm:pt>
    <dgm:pt modelId="{A7F81165-B4A7-45E4-B91E-B842A42B7EAE}" type="sibTrans" cxnId="{0D951FB7-2B56-48B0-B1D4-0F05F8BD36A4}">
      <dgm:prSet/>
      <dgm:spPr/>
      <dgm:t>
        <a:bodyPr/>
        <a:lstStyle/>
        <a:p>
          <a:endParaRPr lang="ru-RU"/>
        </a:p>
      </dgm:t>
    </dgm:pt>
    <dgm:pt modelId="{CD0A3E43-BD52-4C97-B0B6-9C4CFBAA81C7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и другие </a:t>
          </a:r>
        </a:p>
      </dgm:t>
    </dgm:pt>
    <dgm:pt modelId="{5982A847-F3F1-4F13-A71E-11A37D6F5CD9}" type="parTrans" cxnId="{B746D12F-9293-4D67-A09C-057F978AABA6}">
      <dgm:prSet/>
      <dgm:spPr/>
      <dgm:t>
        <a:bodyPr/>
        <a:lstStyle/>
        <a:p>
          <a:endParaRPr lang="ru-RU"/>
        </a:p>
      </dgm:t>
    </dgm:pt>
    <dgm:pt modelId="{5BD02297-8429-4D57-BFD6-15BBC856FCD0}" type="sibTrans" cxnId="{B746D12F-9293-4D67-A09C-057F978AABA6}">
      <dgm:prSet/>
      <dgm:spPr/>
      <dgm:t>
        <a:bodyPr/>
        <a:lstStyle/>
        <a:p>
          <a:endParaRPr lang="ru-RU"/>
        </a:p>
      </dgm:t>
    </dgm:pt>
    <dgm:pt modelId="{1A1F1413-D631-4D72-AC0E-F9CBBB059942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u="sng" dirty="0">
              <a:latin typeface="Cambria" panose="02040503050406030204" pitchFamily="18" charset="0"/>
              <a:ea typeface="Cambria" panose="02040503050406030204" pitchFamily="18" charset="0"/>
            </a:rPr>
            <a:t>поиск патогенов в данных секвенирования</a:t>
          </a:r>
        </a:p>
      </dgm:t>
    </dgm:pt>
    <dgm:pt modelId="{F2AF1892-2AAC-4265-9B78-2D7DD205435A}" type="parTrans" cxnId="{7986CA0E-DC7C-4252-AA34-28FD7B2A2F48}">
      <dgm:prSet/>
      <dgm:spPr/>
      <dgm:t>
        <a:bodyPr/>
        <a:lstStyle/>
        <a:p>
          <a:endParaRPr lang="ru-RU"/>
        </a:p>
      </dgm:t>
    </dgm:pt>
    <dgm:pt modelId="{5B4FF0E0-001E-44F1-AFAB-B3BC7E40D844}" type="sibTrans" cxnId="{7986CA0E-DC7C-4252-AA34-28FD7B2A2F48}">
      <dgm:prSet/>
      <dgm:spPr/>
      <dgm:t>
        <a:bodyPr/>
        <a:lstStyle/>
        <a:p>
          <a:endParaRPr lang="ru-RU"/>
        </a:p>
      </dgm:t>
    </dgm:pt>
    <dgm:pt modelId="{344A8684-D31D-4D79-B4C7-BC00A77231D4}">
      <dgm:prSet custT="1"/>
      <dgm:spPr>
        <a:ln>
          <a:noFill/>
        </a:ln>
      </dgm:spPr>
      <dgm:t>
        <a:bodyPr/>
        <a:lstStyle/>
        <a:p>
          <a:pPr marL="0" indent="-252000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диагностика генетических заболеваний</a:t>
          </a:r>
        </a:p>
      </dgm:t>
    </dgm:pt>
    <dgm:pt modelId="{46ADE01C-32AF-4BD3-8BA6-C9BD70AA4075}" type="parTrans" cxnId="{B4575BC3-F43F-4369-B633-A4BC45961A0C}">
      <dgm:prSet/>
      <dgm:spPr/>
      <dgm:t>
        <a:bodyPr/>
        <a:lstStyle/>
        <a:p>
          <a:endParaRPr lang="ru-RU"/>
        </a:p>
      </dgm:t>
    </dgm:pt>
    <dgm:pt modelId="{E7513052-3E4A-43B7-9048-22CC85255791}" type="sibTrans" cxnId="{B4575BC3-F43F-4369-B633-A4BC45961A0C}">
      <dgm:prSet/>
      <dgm:spPr/>
      <dgm:t>
        <a:bodyPr/>
        <a:lstStyle/>
        <a:p>
          <a:endParaRPr lang="ru-RU"/>
        </a:p>
      </dgm:t>
    </dgm:pt>
    <dgm:pt modelId="{BEDFD228-7439-4393-988B-2DDB38466582}" type="pres">
      <dgm:prSet presAssocID="{F62FA91C-7A45-4823-B48A-FC08C6975990}" presName="linear" presStyleCnt="0">
        <dgm:presLayoutVars>
          <dgm:dir/>
          <dgm:animLvl val="lvl"/>
          <dgm:resizeHandles val="exact"/>
        </dgm:presLayoutVars>
      </dgm:prSet>
      <dgm:spPr/>
    </dgm:pt>
    <dgm:pt modelId="{705AA052-F9E9-4555-A61A-8D913DBC728D}" type="pres">
      <dgm:prSet presAssocID="{BFC947C8-4238-463A-B189-CDC6F99434A9}" presName="parentLin" presStyleCnt="0"/>
      <dgm:spPr/>
    </dgm:pt>
    <dgm:pt modelId="{109B0819-5661-43D9-977F-D7796F5FD1B3}" type="pres">
      <dgm:prSet presAssocID="{BFC947C8-4238-463A-B189-CDC6F99434A9}" presName="parentLeftMargin" presStyleLbl="node1" presStyleIdx="0" presStyleCnt="1"/>
      <dgm:spPr/>
    </dgm:pt>
    <dgm:pt modelId="{4B245561-17AF-46C6-835B-B3964C64209D}" type="pres">
      <dgm:prSet presAssocID="{BFC947C8-4238-463A-B189-CDC6F99434A9}" presName="parentText" presStyleLbl="node1" presStyleIdx="0" presStyleCnt="1" custScaleX="116017" custScaleY="37523" custLinFactNeighborX="1938" custLinFactNeighborY="-16881">
        <dgm:presLayoutVars>
          <dgm:chMax val="0"/>
          <dgm:bulletEnabled val="1"/>
        </dgm:presLayoutVars>
      </dgm:prSet>
      <dgm:spPr/>
    </dgm:pt>
    <dgm:pt modelId="{87AE59E6-5C30-428B-8572-4DA5A4396C72}" type="pres">
      <dgm:prSet presAssocID="{BFC947C8-4238-463A-B189-CDC6F99434A9}" presName="negativeSpace" presStyleCnt="0"/>
      <dgm:spPr/>
    </dgm:pt>
    <dgm:pt modelId="{8D2B665F-6EBB-47CF-B3B7-307B4CBDFA2E}" type="pres">
      <dgm:prSet presAssocID="{BFC947C8-4238-463A-B189-CDC6F99434A9}" presName="childText" presStyleLbl="conFgAcc1" presStyleIdx="0" presStyleCnt="1" custScaleY="90519" custLinFactNeighborX="-3200" custLinFactNeighborY="-9268">
        <dgm:presLayoutVars>
          <dgm:bulletEnabled val="1"/>
        </dgm:presLayoutVars>
      </dgm:prSet>
      <dgm:spPr/>
    </dgm:pt>
  </dgm:ptLst>
  <dgm:cxnLst>
    <dgm:cxn modelId="{AAB0B700-4DE3-4DD6-89F2-DB42247C8608}" srcId="{BFC947C8-4238-463A-B189-CDC6F99434A9}" destId="{AC024336-2891-487E-91F2-3788FDFF22FC}" srcOrd="7" destOrd="0" parTransId="{82345C25-5B56-4BE1-9647-09C6EADC0D15}" sibTransId="{CB8FDB51-79F7-499D-8B5E-78A1A904FCAC}"/>
    <dgm:cxn modelId="{791F8003-3BAB-44D7-9488-C5BBFC5C7FB0}" srcId="{F62FA91C-7A45-4823-B48A-FC08C6975990}" destId="{BFC947C8-4238-463A-B189-CDC6F99434A9}" srcOrd="0" destOrd="0" parTransId="{DFE08483-B473-4879-848F-95981EE5669A}" sibTransId="{B68AF3EC-3D56-4298-9929-F95254ED48D1}"/>
    <dgm:cxn modelId="{7986CA0E-DC7C-4252-AA34-28FD7B2A2F48}" srcId="{BFC947C8-4238-463A-B189-CDC6F99434A9}" destId="{1A1F1413-D631-4D72-AC0E-F9CBBB059942}" srcOrd="3" destOrd="0" parTransId="{F2AF1892-2AAC-4265-9B78-2D7DD205435A}" sibTransId="{5B4FF0E0-001E-44F1-AFAB-B3BC7E40D844}"/>
    <dgm:cxn modelId="{954C182F-345F-4E94-A96E-526180E97A6D}" type="presOf" srcId="{F62FA91C-7A45-4823-B48A-FC08C6975990}" destId="{BEDFD228-7439-4393-988B-2DDB38466582}" srcOrd="0" destOrd="0" presId="urn:microsoft.com/office/officeart/2005/8/layout/list1"/>
    <dgm:cxn modelId="{B746D12F-9293-4D67-A09C-057F978AABA6}" srcId="{BFC947C8-4238-463A-B189-CDC6F99434A9}" destId="{CD0A3E43-BD52-4C97-B0B6-9C4CFBAA81C7}" srcOrd="10" destOrd="0" parTransId="{5982A847-F3F1-4F13-A71E-11A37D6F5CD9}" sibTransId="{5BD02297-8429-4D57-BFD6-15BBC856FCD0}"/>
    <dgm:cxn modelId="{41F5AC39-DA5F-46F0-AB83-BF4126C6415E}" type="presOf" srcId="{E1F1BFD9-C327-43B9-B59C-EF5017756B46}" destId="{8D2B665F-6EBB-47CF-B3B7-307B4CBDFA2E}" srcOrd="0" destOrd="8" presId="urn:microsoft.com/office/officeart/2005/8/layout/list1"/>
    <dgm:cxn modelId="{6BBEE344-B164-44A8-97D5-3C24CA3A26EF}" srcId="{BFC947C8-4238-463A-B189-CDC6F99434A9}" destId="{A76DC16F-BDBB-41F9-B58D-C01ABFBBB909}" srcOrd="9" destOrd="0" parTransId="{749205FB-7AFD-4239-8298-D69E4FC0607B}" sibTransId="{D75029C5-0A9A-43AD-B2ED-66CFE14F9485}"/>
    <dgm:cxn modelId="{1C11B965-EDBD-44DC-ADEA-D8CB15335958}" type="presOf" srcId="{344A8684-D31D-4D79-B4C7-BC00A77231D4}" destId="{8D2B665F-6EBB-47CF-B3B7-307B4CBDFA2E}" srcOrd="0" destOrd="4" presId="urn:microsoft.com/office/officeart/2005/8/layout/list1"/>
    <dgm:cxn modelId="{78D63748-16C5-4052-9753-FE8C0BD6D6E1}" srcId="{BFC947C8-4238-463A-B189-CDC6F99434A9}" destId="{C64FBABB-37C1-46E7-A043-378F64EE367D}" srcOrd="0" destOrd="0" parTransId="{62C16230-48A9-40EC-80FC-D6585E9AEC41}" sibTransId="{FCF109D1-495F-4E1C-BF5F-409B84FCE14E}"/>
    <dgm:cxn modelId="{419A6775-AF83-4367-93EB-AF69C0B49811}" type="presOf" srcId="{37DE2416-7F53-497A-813D-389D0015F1C4}" destId="{8D2B665F-6EBB-47CF-B3B7-307B4CBDFA2E}" srcOrd="0" destOrd="2" presId="urn:microsoft.com/office/officeart/2005/8/layout/list1"/>
    <dgm:cxn modelId="{DBF23388-21AC-40CE-AF85-F63094FF18A6}" type="presOf" srcId="{BFC947C8-4238-463A-B189-CDC6F99434A9}" destId="{4B245561-17AF-46C6-835B-B3964C64209D}" srcOrd="1" destOrd="0" presId="urn:microsoft.com/office/officeart/2005/8/layout/list1"/>
    <dgm:cxn modelId="{1FBD2092-E342-4026-9F2F-8F6FC238596C}" srcId="{BFC947C8-4238-463A-B189-CDC6F99434A9}" destId="{C732FF08-F7AD-49EA-AABE-A7C8373D8D0E}" srcOrd="5" destOrd="0" parTransId="{A1D931EE-5149-4A7F-BEB8-D3004AA30C61}" sibTransId="{3ADDAFE1-B297-45E6-8153-B9F189E57505}"/>
    <dgm:cxn modelId="{A62D18A4-CA87-44BD-BC18-765587D15085}" type="presOf" srcId="{C64FBABB-37C1-46E7-A043-378F64EE367D}" destId="{8D2B665F-6EBB-47CF-B3B7-307B4CBDFA2E}" srcOrd="0" destOrd="0" presId="urn:microsoft.com/office/officeart/2005/8/layout/list1"/>
    <dgm:cxn modelId="{A07979AB-DD12-4E45-9A9B-0830FC32CD31}" srcId="{BFC947C8-4238-463A-B189-CDC6F99434A9}" destId="{4D3F6551-88F6-457C-9B9B-C74BB6B0D8AB}" srcOrd="1" destOrd="0" parTransId="{519F1D99-12D3-45C9-911E-FE70186BA018}" sibTransId="{9164FC7B-9CBA-4D10-91CA-FF3C25CA60B8}"/>
    <dgm:cxn modelId="{E167CCAF-9984-4CC4-91CD-04AF415EA07A}" type="presOf" srcId="{1A1F1413-D631-4D72-AC0E-F9CBBB059942}" destId="{8D2B665F-6EBB-47CF-B3B7-307B4CBDFA2E}" srcOrd="0" destOrd="3" presId="urn:microsoft.com/office/officeart/2005/8/layout/list1"/>
    <dgm:cxn modelId="{0D951FB7-2B56-48B0-B1D4-0F05F8BD36A4}" srcId="{BFC947C8-4238-463A-B189-CDC6F99434A9}" destId="{37DE2416-7F53-497A-813D-389D0015F1C4}" srcOrd="2" destOrd="0" parTransId="{C1982B07-215A-4D3F-B6FB-AFA3843627F0}" sibTransId="{A7F81165-B4A7-45E4-B91E-B842A42B7EAE}"/>
    <dgm:cxn modelId="{DD196DBF-985F-4DE5-8C9C-CCC66C21B1C5}" type="presOf" srcId="{817060A7-34DD-4FB8-A2B7-C311B9EF493F}" destId="{8D2B665F-6EBB-47CF-B3B7-307B4CBDFA2E}" srcOrd="0" destOrd="6" presId="urn:microsoft.com/office/officeart/2005/8/layout/list1"/>
    <dgm:cxn modelId="{B4575BC3-F43F-4369-B633-A4BC45961A0C}" srcId="{BFC947C8-4238-463A-B189-CDC6F99434A9}" destId="{344A8684-D31D-4D79-B4C7-BC00A77231D4}" srcOrd="4" destOrd="0" parTransId="{46ADE01C-32AF-4BD3-8BA6-C9BD70AA4075}" sibTransId="{E7513052-3E4A-43B7-9048-22CC85255791}"/>
    <dgm:cxn modelId="{397C65C6-A067-4E70-9B93-587169264A63}" srcId="{BFC947C8-4238-463A-B189-CDC6F99434A9}" destId="{E1F1BFD9-C327-43B9-B59C-EF5017756B46}" srcOrd="8" destOrd="0" parTransId="{53CFC5C3-8677-4041-B13D-8CB9804F3633}" sibTransId="{0DCB5AAD-67A5-47A1-A51A-E9162B3EBCA0}"/>
    <dgm:cxn modelId="{D81C1FC9-AE72-4C9B-A000-4F867E973933}" srcId="{BFC947C8-4238-463A-B189-CDC6F99434A9}" destId="{817060A7-34DD-4FB8-A2B7-C311B9EF493F}" srcOrd="6" destOrd="0" parTransId="{226C63A8-9057-48DC-9AC8-D747AB7A2D51}" sibTransId="{EBA5D2F8-A9D6-49B5-920D-29E1296E560E}"/>
    <dgm:cxn modelId="{7FE98BCB-80EE-4D76-86C1-DFC68DF275BB}" type="presOf" srcId="{C732FF08-F7AD-49EA-AABE-A7C8373D8D0E}" destId="{8D2B665F-6EBB-47CF-B3B7-307B4CBDFA2E}" srcOrd="0" destOrd="5" presId="urn:microsoft.com/office/officeart/2005/8/layout/list1"/>
    <dgm:cxn modelId="{A45548D9-B49C-4A3C-B6AD-E65B528CBFE2}" type="presOf" srcId="{CD0A3E43-BD52-4C97-B0B6-9C4CFBAA81C7}" destId="{8D2B665F-6EBB-47CF-B3B7-307B4CBDFA2E}" srcOrd="0" destOrd="10" presId="urn:microsoft.com/office/officeart/2005/8/layout/list1"/>
    <dgm:cxn modelId="{5DB087E2-759B-43DF-BD86-3710F5677651}" type="presOf" srcId="{4D3F6551-88F6-457C-9B9B-C74BB6B0D8AB}" destId="{8D2B665F-6EBB-47CF-B3B7-307B4CBDFA2E}" srcOrd="0" destOrd="1" presId="urn:microsoft.com/office/officeart/2005/8/layout/list1"/>
    <dgm:cxn modelId="{A69CC2EE-C5B5-4FDD-BC8F-9BF2929ABD5D}" type="presOf" srcId="{AC024336-2891-487E-91F2-3788FDFF22FC}" destId="{8D2B665F-6EBB-47CF-B3B7-307B4CBDFA2E}" srcOrd="0" destOrd="7" presId="urn:microsoft.com/office/officeart/2005/8/layout/list1"/>
    <dgm:cxn modelId="{BAE216F4-D4A3-4A65-A987-FFEA2015DFAA}" type="presOf" srcId="{A76DC16F-BDBB-41F9-B58D-C01ABFBBB909}" destId="{8D2B665F-6EBB-47CF-B3B7-307B4CBDFA2E}" srcOrd="0" destOrd="9" presId="urn:microsoft.com/office/officeart/2005/8/layout/list1"/>
    <dgm:cxn modelId="{7707B5FC-99BC-4E73-A17C-CCA75D729F57}" type="presOf" srcId="{BFC947C8-4238-463A-B189-CDC6F99434A9}" destId="{109B0819-5661-43D9-977F-D7796F5FD1B3}" srcOrd="0" destOrd="0" presId="urn:microsoft.com/office/officeart/2005/8/layout/list1"/>
    <dgm:cxn modelId="{2F068082-AD6F-4714-9488-6B82364C499B}" type="presParOf" srcId="{BEDFD228-7439-4393-988B-2DDB38466582}" destId="{705AA052-F9E9-4555-A61A-8D913DBC728D}" srcOrd="0" destOrd="0" presId="urn:microsoft.com/office/officeart/2005/8/layout/list1"/>
    <dgm:cxn modelId="{914BF3F4-650A-47CD-8C61-319DFC1926BA}" type="presParOf" srcId="{705AA052-F9E9-4555-A61A-8D913DBC728D}" destId="{109B0819-5661-43D9-977F-D7796F5FD1B3}" srcOrd="0" destOrd="0" presId="urn:microsoft.com/office/officeart/2005/8/layout/list1"/>
    <dgm:cxn modelId="{88B1FA1C-794C-414A-AFFD-E38AAA121235}" type="presParOf" srcId="{705AA052-F9E9-4555-A61A-8D913DBC728D}" destId="{4B245561-17AF-46C6-835B-B3964C64209D}" srcOrd="1" destOrd="0" presId="urn:microsoft.com/office/officeart/2005/8/layout/list1"/>
    <dgm:cxn modelId="{7EF5A56A-1D07-4F23-B3F6-E2236F539743}" type="presParOf" srcId="{BEDFD228-7439-4393-988B-2DDB38466582}" destId="{87AE59E6-5C30-428B-8572-4DA5A4396C72}" srcOrd="1" destOrd="0" presId="urn:microsoft.com/office/officeart/2005/8/layout/list1"/>
    <dgm:cxn modelId="{B5BDF595-CA00-4867-911B-D8EB114DBA3B}" type="presParOf" srcId="{BEDFD228-7439-4393-988B-2DDB38466582}" destId="{8D2B665F-6EBB-47CF-B3B7-307B4CBDFA2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8CD0377-4B7A-44BA-9263-F694C3BDEF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876E48-3F2B-4267-96B2-ECDD56A5155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Таксономическая классификация:</a:t>
          </a:r>
        </a:p>
      </dgm:t>
    </dgm:pt>
    <dgm:pt modelId="{D9F91D36-08E2-4560-A96F-A0D041CE27F1}" type="parTrans" cxnId="{6E48E6DB-6641-4140-BD1A-2178DC3FF293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4F185E-1556-498E-BF7F-859863CA34BE}" type="sibTrans" cxnId="{6E48E6DB-6641-4140-BD1A-2178DC3FF293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D424FDE-3083-4C47-A89E-1D3506A34333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отнесение прочтений к виду, роду или семейству</a:t>
          </a:r>
        </a:p>
      </dgm:t>
    </dgm:pt>
    <dgm:pt modelId="{0A869DDF-2D7C-450C-B46B-9C47D425C6C3}" type="parTrans" cxnId="{D397515D-46A0-461A-894E-358FD37B9A72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A0CD108-2EE8-4A62-982B-6671F4E9FE40}" type="sibTrans" cxnId="{D397515D-46A0-461A-894E-358FD37B9A72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9D58B0-D26F-4FF0-89FE-979B52ED3DA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Функциональная классификация:</a:t>
          </a:r>
        </a:p>
      </dgm:t>
    </dgm:pt>
    <dgm:pt modelId="{37DEC5E1-C367-4E57-86BC-B4307CF39FE7}" type="parTrans" cxnId="{8A616562-C31F-48AD-A05E-CDFA4F7001E9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D7036A-29F7-4097-B2B9-2F185358A3D3}" type="sibTrans" cxnId="{8A616562-C31F-48AD-A05E-CDFA4F7001E9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82FAEA6-3D54-4DF7-A2AF-849D4858380C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определение того, принадлежат ли прочтения кодирующей области, интрону, промотору и т.д.</a:t>
          </a:r>
        </a:p>
      </dgm:t>
    </dgm:pt>
    <dgm:pt modelId="{2EB63FCC-0250-46FF-995F-7A5C2710E667}" type="parTrans" cxnId="{E47B7778-7866-4353-B55D-B9D6D6D44106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B750B0E-3C8D-41E3-92BF-4BEF7B705398}" type="sibTrans" cxnId="{E47B7778-7866-4353-B55D-B9D6D6D44106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3B23146-05C8-48E8-84D2-637A1CCC724E}" type="pres">
      <dgm:prSet presAssocID="{68CD0377-4B7A-44BA-9263-F694C3BDEF38}" presName="linear" presStyleCnt="0">
        <dgm:presLayoutVars>
          <dgm:dir/>
          <dgm:animLvl val="lvl"/>
          <dgm:resizeHandles val="exact"/>
        </dgm:presLayoutVars>
      </dgm:prSet>
      <dgm:spPr/>
    </dgm:pt>
    <dgm:pt modelId="{DB1E8F14-61AB-4ADD-B69E-0A626E99DA93}" type="pres">
      <dgm:prSet presAssocID="{A6876E48-3F2B-4267-96B2-ECDD56A51552}" presName="parentLin" presStyleCnt="0"/>
      <dgm:spPr/>
    </dgm:pt>
    <dgm:pt modelId="{F347F9B7-3E47-40D9-9BB5-3A251B7FB77A}" type="pres">
      <dgm:prSet presAssocID="{A6876E48-3F2B-4267-96B2-ECDD56A51552}" presName="parentLeftMargin" presStyleLbl="node1" presStyleIdx="0" presStyleCnt="2"/>
      <dgm:spPr/>
    </dgm:pt>
    <dgm:pt modelId="{F68141B9-CA78-4C89-9F0F-1019C090CE53}" type="pres">
      <dgm:prSet presAssocID="{A6876E48-3F2B-4267-96B2-ECDD56A51552}" presName="parentText" presStyleLbl="node1" presStyleIdx="0" presStyleCnt="2" custScaleX="111552" custScaleY="55454">
        <dgm:presLayoutVars>
          <dgm:chMax val="0"/>
          <dgm:bulletEnabled val="1"/>
        </dgm:presLayoutVars>
      </dgm:prSet>
      <dgm:spPr/>
    </dgm:pt>
    <dgm:pt modelId="{DB5694A1-D57C-4854-BDB1-5209E731BFD6}" type="pres">
      <dgm:prSet presAssocID="{A6876E48-3F2B-4267-96B2-ECDD56A51552}" presName="negativeSpace" presStyleCnt="0"/>
      <dgm:spPr/>
    </dgm:pt>
    <dgm:pt modelId="{C5147542-A8F5-4516-861B-DC981E5318DB}" type="pres">
      <dgm:prSet presAssocID="{A6876E48-3F2B-4267-96B2-ECDD56A51552}" presName="childText" presStyleLbl="conFgAcc1" presStyleIdx="0" presStyleCnt="2">
        <dgm:presLayoutVars>
          <dgm:bulletEnabled val="1"/>
        </dgm:presLayoutVars>
      </dgm:prSet>
      <dgm:spPr/>
    </dgm:pt>
    <dgm:pt modelId="{E5EBF5DD-F6DF-49A8-9E50-A53E90CCE55B}" type="pres">
      <dgm:prSet presAssocID="{004F185E-1556-498E-BF7F-859863CA34BE}" presName="spaceBetweenRectangles" presStyleCnt="0"/>
      <dgm:spPr/>
    </dgm:pt>
    <dgm:pt modelId="{2C7917BD-7431-4462-B5F2-161D3222A7CA}" type="pres">
      <dgm:prSet presAssocID="{5F9D58B0-D26F-4FF0-89FE-979B52ED3DAC}" presName="parentLin" presStyleCnt="0"/>
      <dgm:spPr/>
    </dgm:pt>
    <dgm:pt modelId="{98CF039E-8D88-4265-91F4-FA6B6B86EFD3}" type="pres">
      <dgm:prSet presAssocID="{5F9D58B0-D26F-4FF0-89FE-979B52ED3DAC}" presName="parentLeftMargin" presStyleLbl="node1" presStyleIdx="0" presStyleCnt="2"/>
      <dgm:spPr/>
    </dgm:pt>
    <dgm:pt modelId="{3234FE4A-17D5-4CAA-BD9F-38E33FC092D2}" type="pres">
      <dgm:prSet presAssocID="{5F9D58B0-D26F-4FF0-89FE-979B52ED3DAC}" presName="parentText" presStyleLbl="node1" presStyleIdx="1" presStyleCnt="2" custScaleX="111552" custScaleY="55476">
        <dgm:presLayoutVars>
          <dgm:chMax val="0"/>
          <dgm:bulletEnabled val="1"/>
        </dgm:presLayoutVars>
      </dgm:prSet>
      <dgm:spPr/>
    </dgm:pt>
    <dgm:pt modelId="{DE34A144-4512-4153-BC16-1CC7659AFBE0}" type="pres">
      <dgm:prSet presAssocID="{5F9D58B0-D26F-4FF0-89FE-979B52ED3DAC}" presName="negativeSpace" presStyleCnt="0"/>
      <dgm:spPr/>
    </dgm:pt>
    <dgm:pt modelId="{307C1C77-A6BF-4838-B422-7B3750C2FC74}" type="pres">
      <dgm:prSet presAssocID="{5F9D58B0-D26F-4FF0-89FE-979B52ED3DA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75D9823-8C7E-4EF6-A1DC-550FED1673AA}" type="presOf" srcId="{182FAEA6-3D54-4DF7-A2AF-849D4858380C}" destId="{307C1C77-A6BF-4838-B422-7B3750C2FC74}" srcOrd="0" destOrd="0" presId="urn:microsoft.com/office/officeart/2005/8/layout/list1"/>
    <dgm:cxn modelId="{D397515D-46A0-461A-894E-358FD37B9A72}" srcId="{A6876E48-3F2B-4267-96B2-ECDD56A51552}" destId="{CD424FDE-3083-4C47-A89E-1D3506A34333}" srcOrd="0" destOrd="0" parTransId="{0A869DDF-2D7C-450C-B46B-9C47D425C6C3}" sibTransId="{EA0CD108-2EE8-4A62-982B-6671F4E9FE40}"/>
    <dgm:cxn modelId="{8A616562-C31F-48AD-A05E-CDFA4F7001E9}" srcId="{68CD0377-4B7A-44BA-9263-F694C3BDEF38}" destId="{5F9D58B0-D26F-4FF0-89FE-979B52ED3DAC}" srcOrd="1" destOrd="0" parTransId="{37DEC5E1-C367-4E57-86BC-B4307CF39FE7}" sibTransId="{49D7036A-29F7-4097-B2B9-2F185358A3D3}"/>
    <dgm:cxn modelId="{E47B7778-7866-4353-B55D-B9D6D6D44106}" srcId="{5F9D58B0-D26F-4FF0-89FE-979B52ED3DAC}" destId="{182FAEA6-3D54-4DF7-A2AF-849D4858380C}" srcOrd="0" destOrd="0" parTransId="{2EB63FCC-0250-46FF-995F-7A5C2710E667}" sibTransId="{BB750B0E-3C8D-41E3-92BF-4BEF7B705398}"/>
    <dgm:cxn modelId="{7F76DA96-BB41-4A70-9D1A-69260492AA56}" type="presOf" srcId="{CD424FDE-3083-4C47-A89E-1D3506A34333}" destId="{C5147542-A8F5-4516-861B-DC981E5318DB}" srcOrd="0" destOrd="0" presId="urn:microsoft.com/office/officeart/2005/8/layout/list1"/>
    <dgm:cxn modelId="{275846A1-3D07-45E0-ABC3-55B6D543788F}" type="presOf" srcId="{A6876E48-3F2B-4267-96B2-ECDD56A51552}" destId="{F347F9B7-3E47-40D9-9BB5-3A251B7FB77A}" srcOrd="0" destOrd="0" presId="urn:microsoft.com/office/officeart/2005/8/layout/list1"/>
    <dgm:cxn modelId="{6B0D3CCB-F659-4688-A3A7-4A3CA3B60A18}" type="presOf" srcId="{5F9D58B0-D26F-4FF0-89FE-979B52ED3DAC}" destId="{98CF039E-8D88-4265-91F4-FA6B6B86EFD3}" srcOrd="0" destOrd="0" presId="urn:microsoft.com/office/officeart/2005/8/layout/list1"/>
    <dgm:cxn modelId="{6E48E6DB-6641-4140-BD1A-2178DC3FF293}" srcId="{68CD0377-4B7A-44BA-9263-F694C3BDEF38}" destId="{A6876E48-3F2B-4267-96B2-ECDD56A51552}" srcOrd="0" destOrd="0" parTransId="{D9F91D36-08E2-4560-A96F-A0D041CE27F1}" sibTransId="{004F185E-1556-498E-BF7F-859863CA34BE}"/>
    <dgm:cxn modelId="{C96A07F0-0762-4ED6-A217-756BFAC28105}" type="presOf" srcId="{5F9D58B0-D26F-4FF0-89FE-979B52ED3DAC}" destId="{3234FE4A-17D5-4CAA-BD9F-38E33FC092D2}" srcOrd="1" destOrd="0" presId="urn:microsoft.com/office/officeart/2005/8/layout/list1"/>
    <dgm:cxn modelId="{CBEFCBF5-D935-4805-AFD3-8A3D1C3184BE}" type="presOf" srcId="{68CD0377-4B7A-44BA-9263-F694C3BDEF38}" destId="{93B23146-05C8-48E8-84D2-637A1CCC724E}" srcOrd="0" destOrd="0" presId="urn:microsoft.com/office/officeart/2005/8/layout/list1"/>
    <dgm:cxn modelId="{52C435FC-FAFE-4165-87E0-A9DEE9CC53A4}" type="presOf" srcId="{A6876E48-3F2B-4267-96B2-ECDD56A51552}" destId="{F68141B9-CA78-4C89-9F0F-1019C090CE53}" srcOrd="1" destOrd="0" presId="urn:microsoft.com/office/officeart/2005/8/layout/list1"/>
    <dgm:cxn modelId="{B20DEAA4-A1FB-4E96-B1CB-C81C878D2811}" type="presParOf" srcId="{93B23146-05C8-48E8-84D2-637A1CCC724E}" destId="{DB1E8F14-61AB-4ADD-B69E-0A626E99DA93}" srcOrd="0" destOrd="0" presId="urn:microsoft.com/office/officeart/2005/8/layout/list1"/>
    <dgm:cxn modelId="{B7C85791-F9B1-4695-845D-C261B090EDAF}" type="presParOf" srcId="{DB1E8F14-61AB-4ADD-B69E-0A626E99DA93}" destId="{F347F9B7-3E47-40D9-9BB5-3A251B7FB77A}" srcOrd="0" destOrd="0" presId="urn:microsoft.com/office/officeart/2005/8/layout/list1"/>
    <dgm:cxn modelId="{829AEC3E-4917-4DC3-9FDD-7EF9E6A1554E}" type="presParOf" srcId="{DB1E8F14-61AB-4ADD-B69E-0A626E99DA93}" destId="{F68141B9-CA78-4C89-9F0F-1019C090CE53}" srcOrd="1" destOrd="0" presId="urn:microsoft.com/office/officeart/2005/8/layout/list1"/>
    <dgm:cxn modelId="{B07F3488-79A8-4E31-B978-F26DFA3BF554}" type="presParOf" srcId="{93B23146-05C8-48E8-84D2-637A1CCC724E}" destId="{DB5694A1-D57C-4854-BDB1-5209E731BFD6}" srcOrd="1" destOrd="0" presId="urn:microsoft.com/office/officeart/2005/8/layout/list1"/>
    <dgm:cxn modelId="{F7A6433B-83AF-40FF-9E67-F4EFA2351075}" type="presParOf" srcId="{93B23146-05C8-48E8-84D2-637A1CCC724E}" destId="{C5147542-A8F5-4516-861B-DC981E5318DB}" srcOrd="2" destOrd="0" presId="urn:microsoft.com/office/officeart/2005/8/layout/list1"/>
    <dgm:cxn modelId="{0C24AA08-91A0-4258-A952-F6910ACE371C}" type="presParOf" srcId="{93B23146-05C8-48E8-84D2-637A1CCC724E}" destId="{E5EBF5DD-F6DF-49A8-9E50-A53E90CCE55B}" srcOrd="3" destOrd="0" presId="urn:microsoft.com/office/officeart/2005/8/layout/list1"/>
    <dgm:cxn modelId="{9882AFCF-9186-4D95-8E3A-C2F34EE14D16}" type="presParOf" srcId="{93B23146-05C8-48E8-84D2-637A1CCC724E}" destId="{2C7917BD-7431-4462-B5F2-161D3222A7CA}" srcOrd="4" destOrd="0" presId="urn:microsoft.com/office/officeart/2005/8/layout/list1"/>
    <dgm:cxn modelId="{13829844-00D2-4CFF-AC49-EA8ABE024DF0}" type="presParOf" srcId="{2C7917BD-7431-4462-B5F2-161D3222A7CA}" destId="{98CF039E-8D88-4265-91F4-FA6B6B86EFD3}" srcOrd="0" destOrd="0" presId="urn:microsoft.com/office/officeart/2005/8/layout/list1"/>
    <dgm:cxn modelId="{1D626ACA-33E9-4650-982B-633DD0BF6F08}" type="presParOf" srcId="{2C7917BD-7431-4462-B5F2-161D3222A7CA}" destId="{3234FE4A-17D5-4CAA-BD9F-38E33FC092D2}" srcOrd="1" destOrd="0" presId="urn:microsoft.com/office/officeart/2005/8/layout/list1"/>
    <dgm:cxn modelId="{1AC7F16F-4355-453F-BE64-D6B8DECD8FEB}" type="presParOf" srcId="{93B23146-05C8-48E8-84D2-637A1CCC724E}" destId="{DE34A144-4512-4153-BC16-1CC7659AFBE0}" srcOrd="5" destOrd="0" presId="urn:microsoft.com/office/officeart/2005/8/layout/list1"/>
    <dgm:cxn modelId="{BC8E635B-4F49-4091-9F5C-E2218F92245A}" type="presParOf" srcId="{93B23146-05C8-48E8-84D2-637A1CCC724E}" destId="{307C1C77-A6BF-4838-B422-7B3750C2FC7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8CD0377-4B7A-44BA-9263-F694C3BDEF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876E48-3F2B-4267-96B2-ECDD56A51552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Ложноотрицательные результаты:</a:t>
          </a:r>
        </a:p>
      </dgm:t>
    </dgm:pt>
    <dgm:pt modelId="{D9F91D36-08E2-4560-A96F-A0D041CE27F1}" type="parTrans" cxnId="{6E48E6DB-6641-4140-BD1A-2178DC3FF293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4F185E-1556-498E-BF7F-859863CA34BE}" type="sibTrans" cxnId="{6E48E6DB-6641-4140-BD1A-2178DC3FF293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D424FDE-3083-4C47-A89E-1D3506A34333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низкий титр вируса</a:t>
          </a:r>
        </a:p>
      </dgm:t>
    </dgm:pt>
    <dgm:pt modelId="{0A869DDF-2D7C-450C-B46B-9C47D425C6C3}" type="parTrans" cxnId="{D397515D-46A0-461A-894E-358FD37B9A72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A0CD108-2EE8-4A62-982B-6671F4E9FE40}" type="sibTrans" cxnId="{D397515D-46A0-461A-894E-358FD37B9A72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9D58B0-D26F-4FF0-89FE-979B52ED3DAC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Ложноположительные результаты:</a:t>
          </a:r>
        </a:p>
      </dgm:t>
    </dgm:pt>
    <dgm:pt modelId="{37DEC5E1-C367-4E57-86BC-B4307CF39FE7}" type="parTrans" cxnId="{8A616562-C31F-48AD-A05E-CDFA4F7001E9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D7036A-29F7-4097-B2B9-2F185358A3D3}" type="sibTrans" cxnId="{8A616562-C31F-48AD-A05E-CDFA4F7001E9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82FAEA6-3D54-4DF7-A2AF-849D4858380C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загрязнение образцов в лаборатории</a:t>
          </a:r>
        </a:p>
      </dgm:t>
    </dgm:pt>
    <dgm:pt modelId="{2EB63FCC-0250-46FF-995F-7A5C2710E667}" type="parTrans" cxnId="{E47B7778-7866-4353-B55D-B9D6D6D44106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B750B0E-3C8D-41E3-92BF-4BEF7B705398}" type="sibTrans" cxnId="{E47B7778-7866-4353-B55D-B9D6D6D44106}">
      <dgm:prSet/>
      <dgm:spPr/>
      <dgm:t>
        <a:bodyPr/>
        <a:lstStyle/>
        <a:p>
          <a:endParaRPr lang="ru-RU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7375C8C-9B83-4FC6-8981-E3ED8B95E6AC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деградация образца при хранении</a:t>
          </a:r>
        </a:p>
      </dgm:t>
    </dgm:pt>
    <dgm:pt modelId="{7FF5F886-CF66-439E-858B-B42F8EE8EDDB}" type="parTrans" cxnId="{1F81BC40-EAFD-4E28-A692-51A30D555FE2}">
      <dgm:prSet/>
      <dgm:spPr/>
      <dgm:t>
        <a:bodyPr/>
        <a:lstStyle/>
        <a:p>
          <a:endParaRPr lang="ru-RU"/>
        </a:p>
      </dgm:t>
    </dgm:pt>
    <dgm:pt modelId="{F51A8DC3-1E7B-4AE2-9E53-22968E676D61}" type="sibTrans" cxnId="{1F81BC40-EAFD-4E28-A692-51A30D555FE2}">
      <dgm:prSet/>
      <dgm:spPr/>
      <dgm:t>
        <a:bodyPr/>
        <a:lstStyle/>
        <a:p>
          <a:endParaRPr lang="ru-RU"/>
        </a:p>
      </dgm:t>
    </dgm:pt>
    <dgm:pt modelId="{478347F7-5754-432B-ABBA-F2BFC407A102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недостаточное секвенирование</a:t>
          </a:r>
        </a:p>
      </dgm:t>
    </dgm:pt>
    <dgm:pt modelId="{E3610148-E4A7-41B5-B6AE-3139B9730CE0}" type="parTrans" cxnId="{41DA81A7-6F88-4DEC-B78C-FE8E38A4607C}">
      <dgm:prSet/>
      <dgm:spPr/>
      <dgm:t>
        <a:bodyPr/>
        <a:lstStyle/>
        <a:p>
          <a:endParaRPr lang="ru-RU"/>
        </a:p>
      </dgm:t>
    </dgm:pt>
    <dgm:pt modelId="{A47FFF7B-B422-468A-9390-C2968F433A40}" type="sibTrans" cxnId="{41DA81A7-6F88-4DEC-B78C-FE8E38A4607C}">
      <dgm:prSet/>
      <dgm:spPr/>
      <dgm:t>
        <a:bodyPr/>
        <a:lstStyle/>
        <a:p>
          <a:endParaRPr lang="ru-RU"/>
        </a:p>
      </dgm:t>
    </dgm:pt>
    <dgm:pt modelId="{A9A9EAF1-6827-4F27-A14F-1803336FFD5B}">
      <dgm:prSet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неправильный анализ</a:t>
          </a:r>
        </a:p>
      </dgm:t>
    </dgm:pt>
    <dgm:pt modelId="{48634073-7BFE-4E7D-B0F8-CACDD5F7965F}" type="parTrans" cxnId="{B59FEE76-0324-423A-82E2-E38514BDF1C9}">
      <dgm:prSet/>
      <dgm:spPr/>
      <dgm:t>
        <a:bodyPr/>
        <a:lstStyle/>
        <a:p>
          <a:endParaRPr lang="ru-RU"/>
        </a:p>
      </dgm:t>
    </dgm:pt>
    <dgm:pt modelId="{1051E160-35E6-485F-BF70-452CE76F75FC}" type="sibTrans" cxnId="{B59FEE76-0324-423A-82E2-E38514BDF1C9}">
      <dgm:prSet/>
      <dgm:spPr/>
      <dgm:t>
        <a:bodyPr/>
        <a:lstStyle/>
        <a:p>
          <a:endParaRPr lang="ru-RU"/>
        </a:p>
      </dgm:t>
    </dgm:pt>
    <dgm:pt modelId="{93B23146-05C8-48E8-84D2-637A1CCC724E}" type="pres">
      <dgm:prSet presAssocID="{68CD0377-4B7A-44BA-9263-F694C3BDEF38}" presName="linear" presStyleCnt="0">
        <dgm:presLayoutVars>
          <dgm:dir/>
          <dgm:animLvl val="lvl"/>
          <dgm:resizeHandles val="exact"/>
        </dgm:presLayoutVars>
      </dgm:prSet>
      <dgm:spPr/>
    </dgm:pt>
    <dgm:pt modelId="{DB1E8F14-61AB-4ADD-B69E-0A626E99DA93}" type="pres">
      <dgm:prSet presAssocID="{A6876E48-3F2B-4267-96B2-ECDD56A51552}" presName="parentLin" presStyleCnt="0"/>
      <dgm:spPr/>
    </dgm:pt>
    <dgm:pt modelId="{F347F9B7-3E47-40D9-9BB5-3A251B7FB77A}" type="pres">
      <dgm:prSet presAssocID="{A6876E48-3F2B-4267-96B2-ECDD56A51552}" presName="parentLeftMargin" presStyleLbl="node1" presStyleIdx="0" presStyleCnt="2"/>
      <dgm:spPr/>
    </dgm:pt>
    <dgm:pt modelId="{F68141B9-CA78-4C89-9F0F-1019C090CE53}" type="pres">
      <dgm:prSet presAssocID="{A6876E48-3F2B-4267-96B2-ECDD56A51552}" presName="parentText" presStyleLbl="node1" presStyleIdx="0" presStyleCnt="2" custScaleX="111552" custScaleY="55454">
        <dgm:presLayoutVars>
          <dgm:chMax val="0"/>
          <dgm:bulletEnabled val="1"/>
        </dgm:presLayoutVars>
      </dgm:prSet>
      <dgm:spPr/>
    </dgm:pt>
    <dgm:pt modelId="{DB5694A1-D57C-4854-BDB1-5209E731BFD6}" type="pres">
      <dgm:prSet presAssocID="{A6876E48-3F2B-4267-96B2-ECDD56A51552}" presName="negativeSpace" presStyleCnt="0"/>
      <dgm:spPr/>
    </dgm:pt>
    <dgm:pt modelId="{C5147542-A8F5-4516-861B-DC981E5318DB}" type="pres">
      <dgm:prSet presAssocID="{A6876E48-3F2B-4267-96B2-ECDD56A51552}" presName="childText" presStyleLbl="conFgAcc1" presStyleIdx="0" presStyleCnt="2">
        <dgm:presLayoutVars>
          <dgm:bulletEnabled val="1"/>
        </dgm:presLayoutVars>
      </dgm:prSet>
      <dgm:spPr/>
    </dgm:pt>
    <dgm:pt modelId="{E5EBF5DD-F6DF-49A8-9E50-A53E90CCE55B}" type="pres">
      <dgm:prSet presAssocID="{004F185E-1556-498E-BF7F-859863CA34BE}" presName="spaceBetweenRectangles" presStyleCnt="0"/>
      <dgm:spPr/>
    </dgm:pt>
    <dgm:pt modelId="{2C7917BD-7431-4462-B5F2-161D3222A7CA}" type="pres">
      <dgm:prSet presAssocID="{5F9D58B0-D26F-4FF0-89FE-979B52ED3DAC}" presName="parentLin" presStyleCnt="0"/>
      <dgm:spPr/>
    </dgm:pt>
    <dgm:pt modelId="{98CF039E-8D88-4265-91F4-FA6B6B86EFD3}" type="pres">
      <dgm:prSet presAssocID="{5F9D58B0-D26F-4FF0-89FE-979B52ED3DAC}" presName="parentLeftMargin" presStyleLbl="node1" presStyleIdx="0" presStyleCnt="2"/>
      <dgm:spPr/>
    </dgm:pt>
    <dgm:pt modelId="{3234FE4A-17D5-4CAA-BD9F-38E33FC092D2}" type="pres">
      <dgm:prSet presAssocID="{5F9D58B0-D26F-4FF0-89FE-979B52ED3DAC}" presName="parentText" presStyleLbl="node1" presStyleIdx="1" presStyleCnt="2" custScaleX="111552" custScaleY="55476">
        <dgm:presLayoutVars>
          <dgm:chMax val="0"/>
          <dgm:bulletEnabled val="1"/>
        </dgm:presLayoutVars>
      </dgm:prSet>
      <dgm:spPr/>
    </dgm:pt>
    <dgm:pt modelId="{DE34A144-4512-4153-BC16-1CC7659AFBE0}" type="pres">
      <dgm:prSet presAssocID="{5F9D58B0-D26F-4FF0-89FE-979B52ED3DAC}" presName="negativeSpace" presStyleCnt="0"/>
      <dgm:spPr/>
    </dgm:pt>
    <dgm:pt modelId="{307C1C77-A6BF-4838-B422-7B3750C2FC74}" type="pres">
      <dgm:prSet presAssocID="{5F9D58B0-D26F-4FF0-89FE-979B52ED3DA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75D9823-8C7E-4EF6-A1DC-550FED1673AA}" type="presOf" srcId="{182FAEA6-3D54-4DF7-A2AF-849D4858380C}" destId="{307C1C77-A6BF-4838-B422-7B3750C2FC74}" srcOrd="0" destOrd="0" presId="urn:microsoft.com/office/officeart/2005/8/layout/list1"/>
    <dgm:cxn modelId="{1F81BC40-EAFD-4E28-A692-51A30D555FE2}" srcId="{A6876E48-3F2B-4267-96B2-ECDD56A51552}" destId="{B7375C8C-9B83-4FC6-8981-E3ED8B95E6AC}" srcOrd="1" destOrd="0" parTransId="{7FF5F886-CF66-439E-858B-B42F8EE8EDDB}" sibTransId="{F51A8DC3-1E7B-4AE2-9E53-22968E676D61}"/>
    <dgm:cxn modelId="{D397515D-46A0-461A-894E-358FD37B9A72}" srcId="{A6876E48-3F2B-4267-96B2-ECDD56A51552}" destId="{CD424FDE-3083-4C47-A89E-1D3506A34333}" srcOrd="0" destOrd="0" parTransId="{0A869DDF-2D7C-450C-B46B-9C47D425C6C3}" sibTransId="{EA0CD108-2EE8-4A62-982B-6671F4E9FE40}"/>
    <dgm:cxn modelId="{8A616562-C31F-48AD-A05E-CDFA4F7001E9}" srcId="{68CD0377-4B7A-44BA-9263-F694C3BDEF38}" destId="{5F9D58B0-D26F-4FF0-89FE-979B52ED3DAC}" srcOrd="1" destOrd="0" parTransId="{37DEC5E1-C367-4E57-86BC-B4307CF39FE7}" sibTransId="{49D7036A-29F7-4097-B2B9-2F185358A3D3}"/>
    <dgm:cxn modelId="{B59FEE76-0324-423A-82E2-E38514BDF1C9}" srcId="{A6876E48-3F2B-4267-96B2-ECDD56A51552}" destId="{A9A9EAF1-6827-4F27-A14F-1803336FFD5B}" srcOrd="3" destOrd="0" parTransId="{48634073-7BFE-4E7D-B0F8-CACDD5F7965F}" sibTransId="{1051E160-35E6-485F-BF70-452CE76F75FC}"/>
    <dgm:cxn modelId="{E47B7778-7866-4353-B55D-B9D6D6D44106}" srcId="{5F9D58B0-D26F-4FF0-89FE-979B52ED3DAC}" destId="{182FAEA6-3D54-4DF7-A2AF-849D4858380C}" srcOrd="0" destOrd="0" parTransId="{2EB63FCC-0250-46FF-995F-7A5C2710E667}" sibTransId="{BB750B0E-3C8D-41E3-92BF-4BEF7B705398}"/>
    <dgm:cxn modelId="{9560A382-27A2-4289-8FA2-100028BFB63C}" type="presOf" srcId="{B7375C8C-9B83-4FC6-8981-E3ED8B95E6AC}" destId="{C5147542-A8F5-4516-861B-DC981E5318DB}" srcOrd="0" destOrd="1" presId="urn:microsoft.com/office/officeart/2005/8/layout/list1"/>
    <dgm:cxn modelId="{7F76DA96-BB41-4A70-9D1A-69260492AA56}" type="presOf" srcId="{CD424FDE-3083-4C47-A89E-1D3506A34333}" destId="{C5147542-A8F5-4516-861B-DC981E5318DB}" srcOrd="0" destOrd="0" presId="urn:microsoft.com/office/officeart/2005/8/layout/list1"/>
    <dgm:cxn modelId="{D1549A9B-8988-43D1-86A5-6EE14B08D024}" type="presOf" srcId="{478347F7-5754-432B-ABBA-F2BFC407A102}" destId="{C5147542-A8F5-4516-861B-DC981E5318DB}" srcOrd="0" destOrd="2" presId="urn:microsoft.com/office/officeart/2005/8/layout/list1"/>
    <dgm:cxn modelId="{275846A1-3D07-45E0-ABC3-55B6D543788F}" type="presOf" srcId="{A6876E48-3F2B-4267-96B2-ECDD56A51552}" destId="{F347F9B7-3E47-40D9-9BB5-3A251B7FB77A}" srcOrd="0" destOrd="0" presId="urn:microsoft.com/office/officeart/2005/8/layout/list1"/>
    <dgm:cxn modelId="{41DA81A7-6F88-4DEC-B78C-FE8E38A4607C}" srcId="{A6876E48-3F2B-4267-96B2-ECDD56A51552}" destId="{478347F7-5754-432B-ABBA-F2BFC407A102}" srcOrd="2" destOrd="0" parTransId="{E3610148-E4A7-41B5-B6AE-3139B9730CE0}" sibTransId="{A47FFF7B-B422-468A-9390-C2968F433A40}"/>
    <dgm:cxn modelId="{2AB7B8C8-13F0-4DEA-8129-3324E6CF8D57}" type="presOf" srcId="{A9A9EAF1-6827-4F27-A14F-1803336FFD5B}" destId="{C5147542-A8F5-4516-861B-DC981E5318DB}" srcOrd="0" destOrd="3" presId="urn:microsoft.com/office/officeart/2005/8/layout/list1"/>
    <dgm:cxn modelId="{6B0D3CCB-F659-4688-A3A7-4A3CA3B60A18}" type="presOf" srcId="{5F9D58B0-D26F-4FF0-89FE-979B52ED3DAC}" destId="{98CF039E-8D88-4265-91F4-FA6B6B86EFD3}" srcOrd="0" destOrd="0" presId="urn:microsoft.com/office/officeart/2005/8/layout/list1"/>
    <dgm:cxn modelId="{6E48E6DB-6641-4140-BD1A-2178DC3FF293}" srcId="{68CD0377-4B7A-44BA-9263-F694C3BDEF38}" destId="{A6876E48-3F2B-4267-96B2-ECDD56A51552}" srcOrd="0" destOrd="0" parTransId="{D9F91D36-08E2-4560-A96F-A0D041CE27F1}" sibTransId="{004F185E-1556-498E-BF7F-859863CA34BE}"/>
    <dgm:cxn modelId="{C96A07F0-0762-4ED6-A217-756BFAC28105}" type="presOf" srcId="{5F9D58B0-D26F-4FF0-89FE-979B52ED3DAC}" destId="{3234FE4A-17D5-4CAA-BD9F-38E33FC092D2}" srcOrd="1" destOrd="0" presId="urn:microsoft.com/office/officeart/2005/8/layout/list1"/>
    <dgm:cxn modelId="{CBEFCBF5-D935-4805-AFD3-8A3D1C3184BE}" type="presOf" srcId="{68CD0377-4B7A-44BA-9263-F694C3BDEF38}" destId="{93B23146-05C8-48E8-84D2-637A1CCC724E}" srcOrd="0" destOrd="0" presId="urn:microsoft.com/office/officeart/2005/8/layout/list1"/>
    <dgm:cxn modelId="{52C435FC-FAFE-4165-87E0-A9DEE9CC53A4}" type="presOf" srcId="{A6876E48-3F2B-4267-96B2-ECDD56A51552}" destId="{F68141B9-CA78-4C89-9F0F-1019C090CE53}" srcOrd="1" destOrd="0" presId="urn:microsoft.com/office/officeart/2005/8/layout/list1"/>
    <dgm:cxn modelId="{B20DEAA4-A1FB-4E96-B1CB-C81C878D2811}" type="presParOf" srcId="{93B23146-05C8-48E8-84D2-637A1CCC724E}" destId="{DB1E8F14-61AB-4ADD-B69E-0A626E99DA93}" srcOrd="0" destOrd="0" presId="urn:microsoft.com/office/officeart/2005/8/layout/list1"/>
    <dgm:cxn modelId="{B7C85791-F9B1-4695-845D-C261B090EDAF}" type="presParOf" srcId="{DB1E8F14-61AB-4ADD-B69E-0A626E99DA93}" destId="{F347F9B7-3E47-40D9-9BB5-3A251B7FB77A}" srcOrd="0" destOrd="0" presId="urn:microsoft.com/office/officeart/2005/8/layout/list1"/>
    <dgm:cxn modelId="{829AEC3E-4917-4DC3-9FDD-7EF9E6A1554E}" type="presParOf" srcId="{DB1E8F14-61AB-4ADD-B69E-0A626E99DA93}" destId="{F68141B9-CA78-4C89-9F0F-1019C090CE53}" srcOrd="1" destOrd="0" presId="urn:microsoft.com/office/officeart/2005/8/layout/list1"/>
    <dgm:cxn modelId="{B07F3488-79A8-4E31-B978-F26DFA3BF554}" type="presParOf" srcId="{93B23146-05C8-48E8-84D2-637A1CCC724E}" destId="{DB5694A1-D57C-4854-BDB1-5209E731BFD6}" srcOrd="1" destOrd="0" presId="urn:microsoft.com/office/officeart/2005/8/layout/list1"/>
    <dgm:cxn modelId="{F7A6433B-83AF-40FF-9E67-F4EFA2351075}" type="presParOf" srcId="{93B23146-05C8-48E8-84D2-637A1CCC724E}" destId="{C5147542-A8F5-4516-861B-DC981E5318DB}" srcOrd="2" destOrd="0" presId="urn:microsoft.com/office/officeart/2005/8/layout/list1"/>
    <dgm:cxn modelId="{0C24AA08-91A0-4258-A952-F6910ACE371C}" type="presParOf" srcId="{93B23146-05C8-48E8-84D2-637A1CCC724E}" destId="{E5EBF5DD-F6DF-49A8-9E50-A53E90CCE55B}" srcOrd="3" destOrd="0" presId="urn:microsoft.com/office/officeart/2005/8/layout/list1"/>
    <dgm:cxn modelId="{9882AFCF-9186-4D95-8E3A-C2F34EE14D16}" type="presParOf" srcId="{93B23146-05C8-48E8-84D2-637A1CCC724E}" destId="{2C7917BD-7431-4462-B5F2-161D3222A7CA}" srcOrd="4" destOrd="0" presId="urn:microsoft.com/office/officeart/2005/8/layout/list1"/>
    <dgm:cxn modelId="{13829844-00D2-4CFF-AC49-EA8ABE024DF0}" type="presParOf" srcId="{2C7917BD-7431-4462-B5F2-161D3222A7CA}" destId="{98CF039E-8D88-4265-91F4-FA6B6B86EFD3}" srcOrd="0" destOrd="0" presId="urn:microsoft.com/office/officeart/2005/8/layout/list1"/>
    <dgm:cxn modelId="{1D626ACA-33E9-4650-982B-633DD0BF6F08}" type="presParOf" srcId="{2C7917BD-7431-4462-B5F2-161D3222A7CA}" destId="{3234FE4A-17D5-4CAA-BD9F-38E33FC092D2}" srcOrd="1" destOrd="0" presId="urn:microsoft.com/office/officeart/2005/8/layout/list1"/>
    <dgm:cxn modelId="{1AC7F16F-4355-453F-BE64-D6B8DECD8FEB}" type="presParOf" srcId="{93B23146-05C8-48E8-84D2-637A1CCC724E}" destId="{DE34A144-4512-4153-BC16-1CC7659AFBE0}" srcOrd="5" destOrd="0" presId="urn:microsoft.com/office/officeart/2005/8/layout/list1"/>
    <dgm:cxn modelId="{BC8E635B-4F49-4091-9F5C-E2218F92245A}" type="presParOf" srcId="{93B23146-05C8-48E8-84D2-637A1CCC724E}" destId="{307C1C77-A6BF-4838-B422-7B3750C2FC7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4D795E7-E380-44EB-A2A5-782FEE7E958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AF589E-1C71-47AF-AF18-74360B64FFD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Заключительный этап:</a:t>
          </a:r>
        </a:p>
      </dgm:t>
    </dgm:pt>
    <dgm:pt modelId="{C44F1767-BB4A-4D0C-9793-3A9F2730575D}" type="parTrans" cxnId="{B866242C-2C27-4AE3-BE0D-6D77262A44EC}">
      <dgm:prSet/>
      <dgm:spPr/>
      <dgm:t>
        <a:bodyPr/>
        <a:lstStyle/>
        <a:p>
          <a:endParaRPr lang="ru-RU"/>
        </a:p>
      </dgm:t>
    </dgm:pt>
    <dgm:pt modelId="{C06162EA-550F-493C-AEE8-3D0EF3846519}" type="sibTrans" cxnId="{B866242C-2C27-4AE3-BE0D-6D77262A44EC}">
      <dgm:prSet/>
      <dgm:spPr/>
      <dgm:t>
        <a:bodyPr/>
        <a:lstStyle/>
        <a:p>
          <a:endParaRPr lang="ru-RU"/>
        </a:p>
      </dgm:t>
    </dgm:pt>
    <dgm:pt modelId="{58FDC77E-B558-4E4B-BDA9-E6853E67A2BD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>
            <a:buFont typeface="+mj-lt"/>
            <a:buAutoNum type="arabicPeriod"/>
          </a:pPr>
          <a:r>
            <a:rPr lang="ru-RU" sz="2000" u="sng" dirty="0">
              <a:latin typeface="Cambria" panose="02040503050406030204" pitchFamily="18" charset="0"/>
              <a:ea typeface="Cambria" panose="02040503050406030204" pitchFamily="18" charset="0"/>
            </a:rPr>
            <a:t>Подтверждение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обнаруженных в образцах мишеней;</a:t>
          </a:r>
        </a:p>
      </dgm:t>
    </dgm:pt>
    <dgm:pt modelId="{22C9408E-C7D8-45A4-92EA-9E0673F4E971}" type="parTrans" cxnId="{AAA1B41E-57C0-4860-A004-1F7C4DBD2CB9}">
      <dgm:prSet/>
      <dgm:spPr/>
      <dgm:t>
        <a:bodyPr/>
        <a:lstStyle/>
        <a:p>
          <a:endParaRPr lang="ru-RU"/>
        </a:p>
      </dgm:t>
    </dgm:pt>
    <dgm:pt modelId="{692CECCF-DBFF-4F15-8896-7157BFE0800B}" type="sibTrans" cxnId="{AAA1B41E-57C0-4860-A004-1F7C4DBD2CB9}">
      <dgm:prSet/>
      <dgm:spPr/>
      <dgm:t>
        <a:bodyPr/>
        <a:lstStyle/>
        <a:p>
          <a:endParaRPr lang="ru-RU"/>
        </a:p>
      </dgm:t>
    </dgm:pt>
    <dgm:pt modelId="{369120C5-C840-4ADB-888F-798A7B6E21D1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>
            <a:buFont typeface="+mj-lt"/>
            <a:buAutoNum type="arabicPeriod"/>
          </a:pPr>
          <a:r>
            <a:rPr lang="ru-RU" sz="2000" u="sng" dirty="0">
              <a:latin typeface="Cambria" panose="02040503050406030204" pitchFamily="18" charset="0"/>
              <a:ea typeface="Cambria" panose="02040503050406030204" pitchFamily="18" charset="0"/>
            </a:rPr>
            <a:t>Интерпретация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биологической и фитосанитарной значимости полученных данных;</a:t>
          </a:r>
        </a:p>
      </dgm:t>
    </dgm:pt>
    <dgm:pt modelId="{063BD946-1C01-4480-AD51-EAE6DA23C0A6}" type="parTrans" cxnId="{42B60949-43C9-45F8-BE8A-735484479B04}">
      <dgm:prSet/>
      <dgm:spPr/>
      <dgm:t>
        <a:bodyPr/>
        <a:lstStyle/>
        <a:p>
          <a:endParaRPr lang="ru-RU"/>
        </a:p>
      </dgm:t>
    </dgm:pt>
    <dgm:pt modelId="{928B015B-40C0-4992-9C61-1AB27E9D648C}" type="sibTrans" cxnId="{42B60949-43C9-45F8-BE8A-735484479B04}">
      <dgm:prSet/>
      <dgm:spPr/>
      <dgm:t>
        <a:bodyPr/>
        <a:lstStyle/>
        <a:p>
          <a:endParaRPr lang="ru-RU"/>
        </a:p>
      </dgm:t>
    </dgm:pt>
    <dgm:pt modelId="{8FE83818-727D-4C28-9D21-9322BFFD65EF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>
            <a:buFont typeface="+mj-lt"/>
            <a:buAutoNum type="arabicPeriod"/>
          </a:pP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Написание </a:t>
          </a:r>
          <a:r>
            <a:rPr lang="ru-RU" sz="2000" u="sng" dirty="0">
              <a:latin typeface="Cambria" panose="02040503050406030204" pitchFamily="18" charset="0"/>
              <a:ea typeface="Cambria" panose="02040503050406030204" pitchFamily="18" charset="0"/>
            </a:rPr>
            <a:t>отчёта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о результатах анализа.</a:t>
          </a:r>
        </a:p>
      </dgm:t>
    </dgm:pt>
    <dgm:pt modelId="{C5E68407-9575-4116-9CA3-7BE22A784E9F}" type="parTrans" cxnId="{0E96F4DB-0300-42FA-A96A-A4B8E550C110}">
      <dgm:prSet/>
      <dgm:spPr/>
      <dgm:t>
        <a:bodyPr/>
        <a:lstStyle/>
        <a:p>
          <a:endParaRPr lang="ru-RU"/>
        </a:p>
      </dgm:t>
    </dgm:pt>
    <dgm:pt modelId="{680AAC84-14F1-4910-BD17-3B4CB83864D6}" type="sibTrans" cxnId="{0E96F4DB-0300-42FA-A96A-A4B8E550C110}">
      <dgm:prSet/>
      <dgm:spPr/>
      <dgm:t>
        <a:bodyPr/>
        <a:lstStyle/>
        <a:p>
          <a:endParaRPr lang="ru-RU"/>
        </a:p>
      </dgm:t>
    </dgm:pt>
    <dgm:pt modelId="{4679C92B-C3A7-4BBB-B426-4628F2841688}" type="pres">
      <dgm:prSet presAssocID="{84D795E7-E380-44EB-A2A5-782FEE7E9588}" presName="Name0" presStyleCnt="0">
        <dgm:presLayoutVars>
          <dgm:dir/>
          <dgm:animLvl val="lvl"/>
          <dgm:resizeHandles val="exact"/>
        </dgm:presLayoutVars>
      </dgm:prSet>
      <dgm:spPr/>
    </dgm:pt>
    <dgm:pt modelId="{0E91BA37-915B-4191-AC96-F1506234DA7B}" type="pres">
      <dgm:prSet presAssocID="{0FAF589E-1C71-47AF-AF18-74360B64FFD3}" presName="composite" presStyleCnt="0"/>
      <dgm:spPr/>
    </dgm:pt>
    <dgm:pt modelId="{94AA6A0C-23F9-4F22-9C58-872D8FC97B36}" type="pres">
      <dgm:prSet presAssocID="{0FAF589E-1C71-47AF-AF18-74360B64FFD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56555D90-5C44-4293-807C-AF9A4CE24102}" type="pres">
      <dgm:prSet presAssocID="{0FAF589E-1C71-47AF-AF18-74360B64FFD3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AAA1B41E-57C0-4860-A004-1F7C4DBD2CB9}" srcId="{0FAF589E-1C71-47AF-AF18-74360B64FFD3}" destId="{58FDC77E-B558-4E4B-BDA9-E6853E67A2BD}" srcOrd="0" destOrd="0" parTransId="{22C9408E-C7D8-45A4-92EA-9E0673F4E971}" sibTransId="{692CECCF-DBFF-4F15-8896-7157BFE0800B}"/>
    <dgm:cxn modelId="{B866242C-2C27-4AE3-BE0D-6D77262A44EC}" srcId="{84D795E7-E380-44EB-A2A5-782FEE7E9588}" destId="{0FAF589E-1C71-47AF-AF18-74360B64FFD3}" srcOrd="0" destOrd="0" parTransId="{C44F1767-BB4A-4D0C-9793-3A9F2730575D}" sibTransId="{C06162EA-550F-493C-AEE8-3D0EF3846519}"/>
    <dgm:cxn modelId="{42B60949-43C9-45F8-BE8A-735484479B04}" srcId="{0FAF589E-1C71-47AF-AF18-74360B64FFD3}" destId="{369120C5-C840-4ADB-888F-798A7B6E21D1}" srcOrd="1" destOrd="0" parTransId="{063BD946-1C01-4480-AD51-EAE6DA23C0A6}" sibTransId="{928B015B-40C0-4992-9C61-1AB27E9D648C}"/>
    <dgm:cxn modelId="{67543E54-96C6-4350-8DE2-EE8CF558D287}" type="presOf" srcId="{369120C5-C840-4ADB-888F-798A7B6E21D1}" destId="{56555D90-5C44-4293-807C-AF9A4CE24102}" srcOrd="0" destOrd="1" presId="urn:microsoft.com/office/officeart/2005/8/layout/hList1"/>
    <dgm:cxn modelId="{54D72C75-EE1E-49B1-BCF6-282756167C2D}" type="presOf" srcId="{58FDC77E-B558-4E4B-BDA9-E6853E67A2BD}" destId="{56555D90-5C44-4293-807C-AF9A4CE24102}" srcOrd="0" destOrd="0" presId="urn:microsoft.com/office/officeart/2005/8/layout/hList1"/>
    <dgm:cxn modelId="{19E6F856-3249-4800-8615-935C2C5BD371}" type="presOf" srcId="{0FAF589E-1C71-47AF-AF18-74360B64FFD3}" destId="{94AA6A0C-23F9-4F22-9C58-872D8FC97B36}" srcOrd="0" destOrd="0" presId="urn:microsoft.com/office/officeart/2005/8/layout/hList1"/>
    <dgm:cxn modelId="{4E8587B3-3370-4314-9B32-AFA59ACA5B3F}" type="presOf" srcId="{84D795E7-E380-44EB-A2A5-782FEE7E9588}" destId="{4679C92B-C3A7-4BBB-B426-4628F2841688}" srcOrd="0" destOrd="0" presId="urn:microsoft.com/office/officeart/2005/8/layout/hList1"/>
    <dgm:cxn modelId="{4B74D1CA-0AB1-4317-B8C7-283B40EE4EF7}" type="presOf" srcId="{8FE83818-727D-4C28-9D21-9322BFFD65EF}" destId="{56555D90-5C44-4293-807C-AF9A4CE24102}" srcOrd="0" destOrd="2" presId="urn:microsoft.com/office/officeart/2005/8/layout/hList1"/>
    <dgm:cxn modelId="{0E96F4DB-0300-42FA-A96A-A4B8E550C110}" srcId="{0FAF589E-1C71-47AF-AF18-74360B64FFD3}" destId="{8FE83818-727D-4C28-9D21-9322BFFD65EF}" srcOrd="2" destOrd="0" parTransId="{C5E68407-9575-4116-9CA3-7BE22A784E9F}" sibTransId="{680AAC84-14F1-4910-BD17-3B4CB83864D6}"/>
    <dgm:cxn modelId="{7E4E528C-7E28-4D46-8E6D-6DEE32D47A0C}" type="presParOf" srcId="{4679C92B-C3A7-4BBB-B426-4628F2841688}" destId="{0E91BA37-915B-4191-AC96-F1506234DA7B}" srcOrd="0" destOrd="0" presId="urn:microsoft.com/office/officeart/2005/8/layout/hList1"/>
    <dgm:cxn modelId="{19951E97-9506-484F-8DFB-F28E6DF18664}" type="presParOf" srcId="{0E91BA37-915B-4191-AC96-F1506234DA7B}" destId="{94AA6A0C-23F9-4F22-9C58-872D8FC97B36}" srcOrd="0" destOrd="0" presId="urn:microsoft.com/office/officeart/2005/8/layout/hList1"/>
    <dgm:cxn modelId="{E7514842-AE5C-4DC4-A536-F3995462AB47}" type="presParOf" srcId="{0E91BA37-915B-4191-AC96-F1506234DA7B}" destId="{56555D90-5C44-4293-807C-AF9A4CE24102}" srcOrd="1" destOrd="0" presId="urn:microsoft.com/office/officeart/2005/8/layout/h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2D6CD48-A5D5-4518-993C-9D788EF80C52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A9D28C-FCF1-473A-A463-0F7F04F203E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sz="2200" dirty="0" err="1"/>
            <a:t>Метагеномный</a:t>
          </a:r>
          <a:r>
            <a:rPr lang="ru-RU" sz="2200" dirty="0"/>
            <a:t> (вся ДНК) или </a:t>
          </a:r>
          <a:r>
            <a:rPr lang="ru-RU" sz="2200" dirty="0" err="1"/>
            <a:t>метатранскриптомный</a:t>
          </a:r>
          <a:r>
            <a:rPr lang="ru-RU" sz="2200" dirty="0"/>
            <a:t> (вся РНК)</a:t>
          </a:r>
        </a:p>
      </dgm:t>
    </dgm:pt>
    <dgm:pt modelId="{DA7DA854-67FA-4AA7-8C7D-643553E72D44}" type="parTrans" cxnId="{C4862A9A-99C0-4C52-9F6D-4B412983080E}">
      <dgm:prSet/>
      <dgm:spPr/>
      <dgm:t>
        <a:bodyPr/>
        <a:lstStyle/>
        <a:p>
          <a:endParaRPr lang="ru-RU"/>
        </a:p>
      </dgm:t>
    </dgm:pt>
    <dgm:pt modelId="{717DE21B-2B5E-4E3D-B40A-2780B765DE45}" type="sibTrans" cxnId="{C4862A9A-99C0-4C52-9F6D-4B412983080E}">
      <dgm:prSet/>
      <dgm:spPr/>
      <dgm:t>
        <a:bodyPr/>
        <a:lstStyle/>
        <a:p>
          <a:endParaRPr lang="ru-RU"/>
        </a:p>
      </dgm:t>
    </dgm:pt>
    <dgm:pt modelId="{1A0C4FF1-1035-4F77-A1D0-11D4451890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Получение полных геномов (или 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транскриптомов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) присутствующих в образце организмов</a:t>
          </a:r>
        </a:p>
      </dgm:t>
    </dgm:pt>
    <dgm:pt modelId="{B951F0F8-AEEE-46E0-B5F9-5650164EC2CA}" type="parTrans" cxnId="{8A4EC2E1-D81F-4F50-A77F-A68469EF5BD6}">
      <dgm:prSet/>
      <dgm:spPr/>
      <dgm:t>
        <a:bodyPr/>
        <a:lstStyle/>
        <a:p>
          <a:endParaRPr lang="ru-RU"/>
        </a:p>
      </dgm:t>
    </dgm:pt>
    <dgm:pt modelId="{000F4E5C-F814-46E2-833E-13C66F4D0C30}" type="sibTrans" cxnId="{8A4EC2E1-D81F-4F50-A77F-A68469EF5BD6}">
      <dgm:prSet/>
      <dgm:spPr/>
      <dgm:t>
        <a:bodyPr/>
        <a:lstStyle/>
        <a:p>
          <a:endParaRPr lang="ru-RU"/>
        </a:p>
      </dgm:t>
    </dgm:pt>
    <dgm:pt modelId="{C914C3BA-143F-4D78-8F48-FFF2E3BF647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sz="2200" dirty="0" err="1"/>
            <a:t>Ампликонный</a:t>
          </a:r>
          <a:r>
            <a:rPr lang="ru-RU" sz="2200" dirty="0"/>
            <a:t> (</a:t>
          </a:r>
          <a:r>
            <a:rPr lang="ru-RU" sz="2200" dirty="0" err="1"/>
            <a:t>метабаркодирование</a:t>
          </a:r>
          <a:r>
            <a:rPr lang="ru-RU" sz="2200" dirty="0"/>
            <a:t>)</a:t>
          </a:r>
        </a:p>
      </dgm:t>
    </dgm:pt>
    <dgm:pt modelId="{44969D38-BF50-48B8-8F7D-8B7483CC02F8}" type="parTrans" cxnId="{BCE6759E-FB89-476A-BDD3-E2D45C6C6E04}">
      <dgm:prSet/>
      <dgm:spPr/>
      <dgm:t>
        <a:bodyPr/>
        <a:lstStyle/>
        <a:p>
          <a:endParaRPr lang="ru-RU"/>
        </a:p>
      </dgm:t>
    </dgm:pt>
    <dgm:pt modelId="{1A75E63A-AE3F-4D7A-948A-CF7589F0C228}" type="sibTrans" cxnId="{BCE6759E-FB89-476A-BDD3-E2D45C6C6E04}">
      <dgm:prSet/>
      <dgm:spPr/>
      <dgm:t>
        <a:bodyPr/>
        <a:lstStyle/>
        <a:p>
          <a:endParaRPr lang="ru-RU"/>
        </a:p>
      </dgm:t>
    </dgm:pt>
    <dgm:pt modelId="{D553D2E3-02D0-45D7-9922-22D010A74F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Идентификация с помощью коротких последовательностей-маркеров (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баркодов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ампликонов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</a:p>
      </dgm:t>
    </dgm:pt>
    <dgm:pt modelId="{E8F98750-F537-4BCA-8717-9833A3E69ECD}" type="parTrans" cxnId="{5A259A9E-6D7F-40CF-9A08-60F728E04AA4}">
      <dgm:prSet/>
      <dgm:spPr/>
      <dgm:t>
        <a:bodyPr/>
        <a:lstStyle/>
        <a:p>
          <a:endParaRPr lang="ru-RU"/>
        </a:p>
      </dgm:t>
    </dgm:pt>
    <dgm:pt modelId="{F155FD5B-D14D-4AD3-BCDF-F3FD96E74E39}" type="sibTrans" cxnId="{5A259A9E-6D7F-40CF-9A08-60F728E04AA4}">
      <dgm:prSet/>
      <dgm:spPr/>
      <dgm:t>
        <a:bodyPr/>
        <a:lstStyle/>
        <a:p>
          <a:endParaRPr lang="ru-RU"/>
        </a:p>
      </dgm:t>
    </dgm:pt>
    <dgm:pt modelId="{939D9D52-383C-4FDA-9727-3D4AA5391AA6}" type="pres">
      <dgm:prSet presAssocID="{32D6CD48-A5D5-4518-993C-9D788EF80C52}" presName="root" presStyleCnt="0">
        <dgm:presLayoutVars>
          <dgm:dir/>
          <dgm:resizeHandles val="exact"/>
        </dgm:presLayoutVars>
      </dgm:prSet>
      <dgm:spPr/>
    </dgm:pt>
    <dgm:pt modelId="{43AC6C7F-011C-4D89-A644-7EE3CEF8346F}" type="pres">
      <dgm:prSet presAssocID="{DAA9D28C-FCF1-473A-A463-0F7F04F203E2}" presName="compNode" presStyleCnt="0"/>
      <dgm:spPr/>
    </dgm:pt>
    <dgm:pt modelId="{CADFBB5C-E3AD-48BF-A403-E5ED9942EE32}" type="pres">
      <dgm:prSet presAssocID="{DAA9D28C-FCF1-473A-A463-0F7F04F203E2}" presName="iconRect" presStyleLbl="node1" presStyleIdx="0" presStyleCnt="2" custScaleX="68070" custScaleY="73470" custLinFactNeighborX="-29553" custLinFactNeighborY="-7403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НК"/>
        </a:ext>
      </dgm:extLst>
    </dgm:pt>
    <dgm:pt modelId="{77757964-D904-4EEA-B22B-9A942C6E90EE}" type="pres">
      <dgm:prSet presAssocID="{DAA9D28C-FCF1-473A-A463-0F7F04F203E2}" presName="iconSpace" presStyleCnt="0"/>
      <dgm:spPr/>
    </dgm:pt>
    <dgm:pt modelId="{BAD00081-AD21-48B4-8C36-FB8146108255}" type="pres">
      <dgm:prSet presAssocID="{DAA9D28C-FCF1-473A-A463-0F7F04F203E2}" presName="parTx" presStyleLbl="revTx" presStyleIdx="0" presStyleCnt="4" custLinFactY="-48352" custLinFactNeighborX="-8566" custLinFactNeighborY="-100000">
        <dgm:presLayoutVars>
          <dgm:chMax val="0"/>
          <dgm:chPref val="0"/>
        </dgm:presLayoutVars>
      </dgm:prSet>
      <dgm:spPr/>
    </dgm:pt>
    <dgm:pt modelId="{FEBB4D96-02C0-4B95-9DBC-7E77DDF2E977}" type="pres">
      <dgm:prSet presAssocID="{DAA9D28C-FCF1-473A-A463-0F7F04F203E2}" presName="txSpace" presStyleCnt="0"/>
      <dgm:spPr/>
    </dgm:pt>
    <dgm:pt modelId="{1C8334B2-15F4-4409-B40A-62315B8966CC}" type="pres">
      <dgm:prSet presAssocID="{DAA9D28C-FCF1-473A-A463-0F7F04F203E2}" presName="desTx" presStyleLbl="revTx" presStyleIdx="1" presStyleCnt="4" custLinFactY="-1121898061" custLinFactNeighborX="-9016" custLinFactNeighborY="-1121900000">
        <dgm:presLayoutVars/>
      </dgm:prSet>
      <dgm:spPr/>
    </dgm:pt>
    <dgm:pt modelId="{9670A8AA-C59A-4F74-AC56-CDFBBBC02848}" type="pres">
      <dgm:prSet presAssocID="{717DE21B-2B5E-4E3D-B40A-2780B765DE45}" presName="sibTrans" presStyleCnt="0"/>
      <dgm:spPr/>
    </dgm:pt>
    <dgm:pt modelId="{A62DB970-226E-4E51-9743-0EA219AFE981}" type="pres">
      <dgm:prSet presAssocID="{C914C3BA-143F-4D78-8F48-FFF2E3BF6473}" presName="compNode" presStyleCnt="0"/>
      <dgm:spPr/>
    </dgm:pt>
    <dgm:pt modelId="{249E80E2-6EC4-4EA4-8A53-7D364268457D}" type="pres">
      <dgm:prSet presAssocID="{C914C3BA-143F-4D78-8F48-FFF2E3BF6473}" presName="iconRect" presStyleLbl="node1" presStyleIdx="1" presStyleCnt="2" custScaleX="73162" custScaleY="78967" custLinFactNeighborX="2582" custLinFactNeighborY="-7403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Значок меню-гамбургера со сплошной заливкой"/>
        </a:ext>
      </dgm:extLst>
    </dgm:pt>
    <dgm:pt modelId="{904FBB46-6553-4661-8121-35A2DBD712A4}" type="pres">
      <dgm:prSet presAssocID="{C914C3BA-143F-4D78-8F48-FFF2E3BF6473}" presName="iconSpace" presStyleCnt="0"/>
      <dgm:spPr/>
    </dgm:pt>
    <dgm:pt modelId="{3316FDA3-1F6F-4378-8284-DA32DD476F8F}" type="pres">
      <dgm:prSet presAssocID="{C914C3BA-143F-4D78-8F48-FFF2E3BF6473}" presName="parTx" presStyleLbl="revTx" presStyleIdx="2" presStyleCnt="4" custLinFactY="-48352" custLinFactNeighborX="-902" custLinFactNeighborY="-100000">
        <dgm:presLayoutVars>
          <dgm:chMax val="0"/>
          <dgm:chPref val="0"/>
        </dgm:presLayoutVars>
      </dgm:prSet>
      <dgm:spPr/>
    </dgm:pt>
    <dgm:pt modelId="{6BA74639-79A6-4A3F-A291-248A19298B89}" type="pres">
      <dgm:prSet presAssocID="{C914C3BA-143F-4D78-8F48-FFF2E3BF6473}" presName="txSpace" presStyleCnt="0"/>
      <dgm:spPr/>
    </dgm:pt>
    <dgm:pt modelId="{F1667B12-F237-436F-B3A8-E0FEAE3DFD05}" type="pres">
      <dgm:prSet presAssocID="{C914C3BA-143F-4D78-8F48-FFF2E3BF6473}" presName="desTx" presStyleLbl="revTx" presStyleIdx="3" presStyleCnt="4" custLinFactY="-1158465497" custLinFactNeighborX="-1352" custLinFactNeighborY="-1158500000">
        <dgm:presLayoutVars/>
      </dgm:prSet>
      <dgm:spPr/>
    </dgm:pt>
  </dgm:ptLst>
  <dgm:cxnLst>
    <dgm:cxn modelId="{7B08742D-E2A9-440B-8D1D-6AA110D2AE4E}" type="presOf" srcId="{C914C3BA-143F-4D78-8F48-FFF2E3BF6473}" destId="{3316FDA3-1F6F-4378-8284-DA32DD476F8F}" srcOrd="0" destOrd="0" presId="urn:microsoft.com/office/officeart/2018/5/layout/CenteredIconLabelDescriptionList"/>
    <dgm:cxn modelId="{39BD138B-901C-4282-A9BC-CA82C927355B}" type="presOf" srcId="{DAA9D28C-FCF1-473A-A463-0F7F04F203E2}" destId="{BAD00081-AD21-48B4-8C36-FB8146108255}" srcOrd="0" destOrd="0" presId="urn:microsoft.com/office/officeart/2018/5/layout/CenteredIconLabelDescriptionList"/>
    <dgm:cxn modelId="{C4862A9A-99C0-4C52-9F6D-4B412983080E}" srcId="{32D6CD48-A5D5-4518-993C-9D788EF80C52}" destId="{DAA9D28C-FCF1-473A-A463-0F7F04F203E2}" srcOrd="0" destOrd="0" parTransId="{DA7DA854-67FA-4AA7-8C7D-643553E72D44}" sibTransId="{717DE21B-2B5E-4E3D-B40A-2780B765DE45}"/>
    <dgm:cxn modelId="{BCE6759E-FB89-476A-BDD3-E2D45C6C6E04}" srcId="{32D6CD48-A5D5-4518-993C-9D788EF80C52}" destId="{C914C3BA-143F-4D78-8F48-FFF2E3BF6473}" srcOrd="1" destOrd="0" parTransId="{44969D38-BF50-48B8-8F7D-8B7483CC02F8}" sibTransId="{1A75E63A-AE3F-4D7A-948A-CF7589F0C228}"/>
    <dgm:cxn modelId="{5A259A9E-6D7F-40CF-9A08-60F728E04AA4}" srcId="{C914C3BA-143F-4D78-8F48-FFF2E3BF6473}" destId="{D553D2E3-02D0-45D7-9922-22D010A74FB2}" srcOrd="0" destOrd="0" parTransId="{E8F98750-F537-4BCA-8717-9833A3E69ECD}" sibTransId="{F155FD5B-D14D-4AD3-BCDF-F3FD96E74E39}"/>
    <dgm:cxn modelId="{4FA959D3-A1B8-4157-AA7D-62FBA0B61906}" type="presOf" srcId="{32D6CD48-A5D5-4518-993C-9D788EF80C52}" destId="{939D9D52-383C-4FDA-9727-3D4AA5391AA6}" srcOrd="0" destOrd="0" presId="urn:microsoft.com/office/officeart/2018/5/layout/CenteredIconLabelDescriptionList"/>
    <dgm:cxn modelId="{940F2CDA-5A9E-40EC-A849-0EB0C229DF50}" type="presOf" srcId="{1A0C4FF1-1035-4F77-A1D0-11D44518906D}" destId="{1C8334B2-15F4-4409-B40A-62315B8966CC}" srcOrd="0" destOrd="0" presId="urn:microsoft.com/office/officeart/2018/5/layout/CenteredIconLabelDescriptionList"/>
    <dgm:cxn modelId="{8A4EC2E1-D81F-4F50-A77F-A68469EF5BD6}" srcId="{DAA9D28C-FCF1-473A-A463-0F7F04F203E2}" destId="{1A0C4FF1-1035-4F77-A1D0-11D44518906D}" srcOrd="0" destOrd="0" parTransId="{B951F0F8-AEEE-46E0-B5F9-5650164EC2CA}" sibTransId="{000F4E5C-F814-46E2-833E-13C66F4D0C30}"/>
    <dgm:cxn modelId="{4C0167EF-2F04-4CF7-AC1C-94428EE90867}" type="presOf" srcId="{D553D2E3-02D0-45D7-9922-22D010A74FB2}" destId="{F1667B12-F237-436F-B3A8-E0FEAE3DFD05}" srcOrd="0" destOrd="0" presId="urn:microsoft.com/office/officeart/2018/5/layout/CenteredIconLabelDescriptionList"/>
    <dgm:cxn modelId="{956F0AB9-B1B6-45DF-B06E-9C6BFD719CEA}" type="presParOf" srcId="{939D9D52-383C-4FDA-9727-3D4AA5391AA6}" destId="{43AC6C7F-011C-4D89-A644-7EE3CEF8346F}" srcOrd="0" destOrd="0" presId="urn:microsoft.com/office/officeart/2018/5/layout/CenteredIconLabelDescriptionList"/>
    <dgm:cxn modelId="{42BE7959-9442-4AA1-9018-9670F9E5AFB1}" type="presParOf" srcId="{43AC6C7F-011C-4D89-A644-7EE3CEF8346F}" destId="{CADFBB5C-E3AD-48BF-A403-E5ED9942EE32}" srcOrd="0" destOrd="0" presId="urn:microsoft.com/office/officeart/2018/5/layout/CenteredIconLabelDescriptionList"/>
    <dgm:cxn modelId="{B98C2815-A860-4CDB-A19F-07E8BC8B3A91}" type="presParOf" srcId="{43AC6C7F-011C-4D89-A644-7EE3CEF8346F}" destId="{77757964-D904-4EEA-B22B-9A942C6E90EE}" srcOrd="1" destOrd="0" presId="urn:microsoft.com/office/officeart/2018/5/layout/CenteredIconLabelDescriptionList"/>
    <dgm:cxn modelId="{B387C437-8368-4EBB-9D21-FF12DA7A6BEB}" type="presParOf" srcId="{43AC6C7F-011C-4D89-A644-7EE3CEF8346F}" destId="{BAD00081-AD21-48B4-8C36-FB8146108255}" srcOrd="2" destOrd="0" presId="urn:microsoft.com/office/officeart/2018/5/layout/CenteredIconLabelDescriptionList"/>
    <dgm:cxn modelId="{57B88508-5AD4-454C-AEDB-755B486BD65B}" type="presParOf" srcId="{43AC6C7F-011C-4D89-A644-7EE3CEF8346F}" destId="{FEBB4D96-02C0-4B95-9DBC-7E77DDF2E977}" srcOrd="3" destOrd="0" presId="urn:microsoft.com/office/officeart/2018/5/layout/CenteredIconLabelDescriptionList"/>
    <dgm:cxn modelId="{48829BBC-70E0-49B6-89B9-92356C1A0250}" type="presParOf" srcId="{43AC6C7F-011C-4D89-A644-7EE3CEF8346F}" destId="{1C8334B2-15F4-4409-B40A-62315B8966CC}" srcOrd="4" destOrd="0" presId="urn:microsoft.com/office/officeart/2018/5/layout/CenteredIconLabelDescriptionList"/>
    <dgm:cxn modelId="{FD85EBDA-2D1A-470B-B92B-69E65FCB7951}" type="presParOf" srcId="{939D9D52-383C-4FDA-9727-3D4AA5391AA6}" destId="{9670A8AA-C59A-4F74-AC56-CDFBBBC02848}" srcOrd="1" destOrd="0" presId="urn:microsoft.com/office/officeart/2018/5/layout/CenteredIconLabelDescriptionList"/>
    <dgm:cxn modelId="{D0A55C05-2FFC-442C-83FF-A907D5738E33}" type="presParOf" srcId="{939D9D52-383C-4FDA-9727-3D4AA5391AA6}" destId="{A62DB970-226E-4E51-9743-0EA219AFE981}" srcOrd="2" destOrd="0" presId="urn:microsoft.com/office/officeart/2018/5/layout/CenteredIconLabelDescriptionList"/>
    <dgm:cxn modelId="{DA8AB095-A45E-4159-8A42-A8A69999CD80}" type="presParOf" srcId="{A62DB970-226E-4E51-9743-0EA219AFE981}" destId="{249E80E2-6EC4-4EA4-8A53-7D364268457D}" srcOrd="0" destOrd="0" presId="urn:microsoft.com/office/officeart/2018/5/layout/CenteredIconLabelDescriptionList"/>
    <dgm:cxn modelId="{A3699AF1-0E00-4662-BAE3-FCA1579B4A04}" type="presParOf" srcId="{A62DB970-226E-4E51-9743-0EA219AFE981}" destId="{904FBB46-6553-4661-8121-35A2DBD712A4}" srcOrd="1" destOrd="0" presId="urn:microsoft.com/office/officeart/2018/5/layout/CenteredIconLabelDescriptionList"/>
    <dgm:cxn modelId="{7C1DAF5F-1926-43FF-9B7E-3A3BB2016202}" type="presParOf" srcId="{A62DB970-226E-4E51-9743-0EA219AFE981}" destId="{3316FDA3-1F6F-4378-8284-DA32DD476F8F}" srcOrd="2" destOrd="0" presId="urn:microsoft.com/office/officeart/2018/5/layout/CenteredIconLabelDescriptionList"/>
    <dgm:cxn modelId="{72D9077E-2AE7-4ECB-AE65-0569199ED451}" type="presParOf" srcId="{A62DB970-226E-4E51-9743-0EA219AFE981}" destId="{6BA74639-79A6-4A3F-A291-248A19298B89}" srcOrd="3" destOrd="0" presId="urn:microsoft.com/office/officeart/2018/5/layout/CenteredIconLabelDescriptionList"/>
    <dgm:cxn modelId="{AED99053-5861-4924-9414-BF5BCD5FDD0A}" type="presParOf" srcId="{A62DB970-226E-4E51-9743-0EA219AFE981}" destId="{F1667B12-F237-436F-B3A8-E0FEAE3DFD0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54414FE-72C8-4365-97D1-A1BD8C3F632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DBF5577-741C-445A-9E60-357EB0D10F9E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Ограничения метода</a:t>
          </a:r>
          <a:endParaRPr lang="en-US" sz="28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E4D2754-CAC7-42E0-B213-F7C2D2990CCA}" type="parTrans" cxnId="{79A249DD-284D-470A-8D08-8706B0394B18}">
      <dgm:prSet/>
      <dgm:spPr/>
      <dgm:t>
        <a:bodyPr/>
        <a:lstStyle/>
        <a:p>
          <a:endParaRPr lang="en-US"/>
        </a:p>
      </dgm:t>
    </dgm:pt>
    <dgm:pt modelId="{63D8B526-F1E5-4986-9120-FB4A736B3028}" type="sibTrans" cxnId="{79A249DD-284D-470A-8D08-8706B0394B18}">
      <dgm:prSet/>
      <dgm:spPr/>
      <dgm:t>
        <a:bodyPr/>
        <a:lstStyle/>
        <a:p>
          <a:endParaRPr lang="en-US"/>
        </a:p>
      </dgm:t>
    </dgm:pt>
    <dgm:pt modelId="{6DAF6D53-B28D-4BD9-B12D-CE412B7C773B}">
      <dgm:prSet custT="1"/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Чувствительность метода напрямую зависит от лабораторного этапа</a:t>
          </a:r>
          <a:endParaRPr lang="en-US" sz="2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2D6B97-3784-4A6A-8D0A-6B2F8A4FA5E4}" type="parTrans" cxnId="{79A3E268-2C7E-4156-A1B4-A579E0F1DDDA}">
      <dgm:prSet/>
      <dgm:spPr/>
      <dgm:t>
        <a:bodyPr/>
        <a:lstStyle/>
        <a:p>
          <a:endParaRPr lang="en-US"/>
        </a:p>
      </dgm:t>
    </dgm:pt>
    <dgm:pt modelId="{31F5DF87-0F0B-420A-8A0A-15886883E502}" type="sibTrans" cxnId="{79A3E268-2C7E-4156-A1B4-A579E0F1DDDA}">
      <dgm:prSet/>
      <dgm:spPr/>
      <dgm:t>
        <a:bodyPr/>
        <a:lstStyle/>
        <a:p>
          <a:endParaRPr lang="en-US"/>
        </a:p>
      </dgm:t>
    </dgm:pt>
    <dgm:pt modelId="{D1C7E1A2-1A1A-42EE-98B3-D0C1A091847D}">
      <dgm:prSet custT="1"/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Трудно распознать загрязнение образцов</a:t>
          </a:r>
          <a:endParaRPr lang="en-US" sz="2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BB66C12-734A-46CD-AD96-B0F062355313}" type="parTrans" cxnId="{E6E6C3CE-3505-4217-8D84-9A20140D6CEC}">
      <dgm:prSet/>
      <dgm:spPr/>
      <dgm:t>
        <a:bodyPr/>
        <a:lstStyle/>
        <a:p>
          <a:endParaRPr lang="en-US"/>
        </a:p>
      </dgm:t>
    </dgm:pt>
    <dgm:pt modelId="{183A592B-7909-457F-991D-21852693EAE1}" type="sibTrans" cxnId="{E6E6C3CE-3505-4217-8D84-9A20140D6CEC}">
      <dgm:prSet/>
      <dgm:spPr/>
      <dgm:t>
        <a:bodyPr/>
        <a:lstStyle/>
        <a:p>
          <a:endParaRPr lang="en-US"/>
        </a:p>
      </dgm:t>
    </dgm:pt>
    <dgm:pt modelId="{A10A1629-C2DA-4080-94DE-8E361EEA2CBB}">
      <dgm:prSet custT="1"/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При секвенировании ДНК не различаются живые и мёртвые клетки патогена</a:t>
          </a:r>
          <a:endParaRPr lang="en-US" sz="2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250D673-852D-4D4F-A1AE-C58526E95294}" type="parTrans" cxnId="{37BD9BD4-5E7B-4428-B583-FB2538CFBD45}">
      <dgm:prSet/>
      <dgm:spPr/>
      <dgm:t>
        <a:bodyPr/>
        <a:lstStyle/>
        <a:p>
          <a:endParaRPr lang="en-US"/>
        </a:p>
      </dgm:t>
    </dgm:pt>
    <dgm:pt modelId="{E074C5FE-3217-491B-A6D4-6DE57C09E81F}" type="sibTrans" cxnId="{37BD9BD4-5E7B-4428-B583-FB2538CFBD45}">
      <dgm:prSet/>
      <dgm:spPr/>
      <dgm:t>
        <a:bodyPr/>
        <a:lstStyle/>
        <a:p>
          <a:endParaRPr lang="en-US"/>
        </a:p>
      </dgm:t>
    </dgm:pt>
    <dgm:pt modelId="{3E08DC1D-028F-481D-AB69-C27BE2CEEA02}">
      <dgm:prSet custT="1"/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Нельзя точно установить хозяина обнаруженных вирусов</a:t>
          </a:r>
          <a:endParaRPr lang="en-US" sz="2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7424006-EB83-4C80-8736-2A58A886917E}" type="parTrans" cxnId="{C51B3CF5-3C01-4ED0-A03F-743230AABEEB}">
      <dgm:prSet/>
      <dgm:spPr/>
      <dgm:t>
        <a:bodyPr/>
        <a:lstStyle/>
        <a:p>
          <a:endParaRPr lang="en-US"/>
        </a:p>
      </dgm:t>
    </dgm:pt>
    <dgm:pt modelId="{1D587BF5-FB49-4648-B29C-37B16D48C1D8}" type="sibTrans" cxnId="{C51B3CF5-3C01-4ED0-A03F-743230AABEEB}">
      <dgm:prSet/>
      <dgm:spPr/>
      <dgm:t>
        <a:bodyPr/>
        <a:lstStyle/>
        <a:p>
          <a:endParaRPr lang="en-US"/>
        </a:p>
      </dgm:t>
    </dgm:pt>
    <dgm:pt modelId="{25557D1F-D3E4-4B41-8773-B12D04CD9D44}" type="pres">
      <dgm:prSet presAssocID="{E54414FE-72C8-4365-97D1-A1BD8C3F6328}" presName="linear" presStyleCnt="0">
        <dgm:presLayoutVars>
          <dgm:animLvl val="lvl"/>
          <dgm:resizeHandles val="exact"/>
        </dgm:presLayoutVars>
      </dgm:prSet>
      <dgm:spPr/>
    </dgm:pt>
    <dgm:pt modelId="{8B9A643B-6084-42BF-8DCD-EB802B67C3A1}" type="pres">
      <dgm:prSet presAssocID="{EDBF5577-741C-445A-9E60-357EB0D10F9E}" presName="parentText" presStyleLbl="node1" presStyleIdx="0" presStyleCnt="1" custScaleY="65089" custLinFactNeighborX="80" custLinFactNeighborY="-20577">
        <dgm:presLayoutVars>
          <dgm:chMax val="0"/>
          <dgm:bulletEnabled val="1"/>
        </dgm:presLayoutVars>
      </dgm:prSet>
      <dgm:spPr/>
    </dgm:pt>
    <dgm:pt modelId="{4B2F4BD5-C4FC-4986-B713-8FB5AB236294}" type="pres">
      <dgm:prSet presAssocID="{EDBF5577-741C-445A-9E60-357EB0D10F9E}" presName="childText" presStyleLbl="revTx" presStyleIdx="0" presStyleCnt="1" custLinFactNeighborX="80" custLinFactNeighborY="-39276">
        <dgm:presLayoutVars>
          <dgm:bulletEnabled val="1"/>
        </dgm:presLayoutVars>
      </dgm:prSet>
      <dgm:spPr/>
    </dgm:pt>
  </dgm:ptLst>
  <dgm:cxnLst>
    <dgm:cxn modelId="{3655D701-9046-487A-9C1E-3801E01BD772}" type="presOf" srcId="{D1C7E1A2-1A1A-42EE-98B3-D0C1A091847D}" destId="{4B2F4BD5-C4FC-4986-B713-8FB5AB236294}" srcOrd="0" destOrd="1" presId="urn:microsoft.com/office/officeart/2005/8/layout/vList2"/>
    <dgm:cxn modelId="{66C5502A-F113-401D-BD98-299BDDD99B7F}" type="presOf" srcId="{6DAF6D53-B28D-4BD9-B12D-CE412B7C773B}" destId="{4B2F4BD5-C4FC-4986-B713-8FB5AB236294}" srcOrd="0" destOrd="0" presId="urn:microsoft.com/office/officeart/2005/8/layout/vList2"/>
    <dgm:cxn modelId="{9BF6BF2E-A91B-4493-AFDA-BB35B02BC0F0}" type="presOf" srcId="{EDBF5577-741C-445A-9E60-357EB0D10F9E}" destId="{8B9A643B-6084-42BF-8DCD-EB802B67C3A1}" srcOrd="0" destOrd="0" presId="urn:microsoft.com/office/officeart/2005/8/layout/vList2"/>
    <dgm:cxn modelId="{79A3E268-2C7E-4156-A1B4-A579E0F1DDDA}" srcId="{EDBF5577-741C-445A-9E60-357EB0D10F9E}" destId="{6DAF6D53-B28D-4BD9-B12D-CE412B7C773B}" srcOrd="0" destOrd="0" parTransId="{802D6B97-3784-4A6A-8D0A-6B2F8A4FA5E4}" sibTransId="{31F5DF87-0F0B-420A-8A0A-15886883E502}"/>
    <dgm:cxn modelId="{E45E90B3-D36D-4EBA-87EC-5ACAA75A75D3}" type="presOf" srcId="{E54414FE-72C8-4365-97D1-A1BD8C3F6328}" destId="{25557D1F-D3E4-4B41-8773-B12D04CD9D44}" srcOrd="0" destOrd="0" presId="urn:microsoft.com/office/officeart/2005/8/layout/vList2"/>
    <dgm:cxn modelId="{324D88B8-5599-43EB-91B7-6F61B822810E}" type="presOf" srcId="{A10A1629-C2DA-4080-94DE-8E361EEA2CBB}" destId="{4B2F4BD5-C4FC-4986-B713-8FB5AB236294}" srcOrd="0" destOrd="2" presId="urn:microsoft.com/office/officeart/2005/8/layout/vList2"/>
    <dgm:cxn modelId="{E6E6C3CE-3505-4217-8D84-9A20140D6CEC}" srcId="{EDBF5577-741C-445A-9E60-357EB0D10F9E}" destId="{D1C7E1A2-1A1A-42EE-98B3-D0C1A091847D}" srcOrd="1" destOrd="0" parTransId="{6BB66C12-734A-46CD-AD96-B0F062355313}" sibTransId="{183A592B-7909-457F-991D-21852693EAE1}"/>
    <dgm:cxn modelId="{37BD9BD4-5E7B-4428-B583-FB2538CFBD45}" srcId="{EDBF5577-741C-445A-9E60-357EB0D10F9E}" destId="{A10A1629-C2DA-4080-94DE-8E361EEA2CBB}" srcOrd="2" destOrd="0" parTransId="{0250D673-852D-4D4F-A1AE-C58526E95294}" sibTransId="{E074C5FE-3217-491B-A6D4-6DE57C09E81F}"/>
    <dgm:cxn modelId="{79A249DD-284D-470A-8D08-8706B0394B18}" srcId="{E54414FE-72C8-4365-97D1-A1BD8C3F6328}" destId="{EDBF5577-741C-445A-9E60-357EB0D10F9E}" srcOrd="0" destOrd="0" parTransId="{FE4D2754-CAC7-42E0-B213-F7C2D2990CCA}" sibTransId="{63D8B526-F1E5-4986-9120-FB4A736B3028}"/>
    <dgm:cxn modelId="{BE8C2EEB-A75E-4E5A-9C8B-0087F7874D45}" type="presOf" srcId="{3E08DC1D-028F-481D-AB69-C27BE2CEEA02}" destId="{4B2F4BD5-C4FC-4986-B713-8FB5AB236294}" srcOrd="0" destOrd="3" presId="urn:microsoft.com/office/officeart/2005/8/layout/vList2"/>
    <dgm:cxn modelId="{C51B3CF5-3C01-4ED0-A03F-743230AABEEB}" srcId="{EDBF5577-741C-445A-9E60-357EB0D10F9E}" destId="{3E08DC1D-028F-481D-AB69-C27BE2CEEA02}" srcOrd="3" destOrd="0" parTransId="{87424006-EB83-4C80-8736-2A58A886917E}" sibTransId="{1D587BF5-FB49-4648-B29C-37B16D48C1D8}"/>
    <dgm:cxn modelId="{994A87A9-CB7E-4DEB-A832-A4BAC437E50A}" type="presParOf" srcId="{25557D1F-D3E4-4B41-8773-B12D04CD9D44}" destId="{8B9A643B-6084-42BF-8DCD-EB802B67C3A1}" srcOrd="0" destOrd="0" presId="urn:microsoft.com/office/officeart/2005/8/layout/vList2"/>
    <dgm:cxn modelId="{7D52F988-53AB-4F4F-B8D3-3F03409E37E5}" type="presParOf" srcId="{25557D1F-D3E4-4B41-8773-B12D04CD9D44}" destId="{4B2F4BD5-C4FC-4986-B713-8FB5AB23629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B11F33-9A06-4207-B5E7-E1A921394DC0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A6ECE-118F-4525-B498-8B3A9F5CE238}">
      <dgm:prSet phldrT="[Текст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dirty="0"/>
            <a:t>ПЦР, ИФА</a:t>
          </a:r>
        </a:p>
      </dgm:t>
    </dgm:pt>
    <dgm:pt modelId="{D8FD3E52-DD27-4F9E-8289-3F2740136991}" type="parTrans" cxnId="{5BEA2244-0ADD-4C31-9381-7A9A939D8D1D}">
      <dgm:prSet/>
      <dgm:spPr/>
      <dgm:t>
        <a:bodyPr/>
        <a:lstStyle/>
        <a:p>
          <a:endParaRPr lang="ru-RU"/>
        </a:p>
      </dgm:t>
    </dgm:pt>
    <dgm:pt modelId="{A3BF3A8F-A18F-4A80-AD6E-72EB8765C6A5}" type="sibTrans" cxnId="{5BEA2244-0ADD-4C31-9381-7A9A939D8D1D}">
      <dgm:prSet/>
      <dgm:spPr/>
      <dgm:t>
        <a:bodyPr/>
        <a:lstStyle/>
        <a:p>
          <a:endParaRPr lang="ru-RU"/>
        </a:p>
      </dgm:t>
    </dgm:pt>
    <dgm:pt modelId="{514E9AE5-7AAE-448F-A68D-B5114F86E1CA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dirty="0"/>
            <a:t>Конкретные патогены</a:t>
          </a:r>
        </a:p>
      </dgm:t>
    </dgm:pt>
    <dgm:pt modelId="{920BE6B4-D8C2-4DE5-917A-E3FCF4710A94}" type="parTrans" cxnId="{138E53E9-8F51-43D3-BACF-AC687E36BC5D}">
      <dgm:prSet/>
      <dgm:spPr/>
      <dgm:t>
        <a:bodyPr/>
        <a:lstStyle/>
        <a:p>
          <a:endParaRPr lang="ru-RU"/>
        </a:p>
      </dgm:t>
    </dgm:pt>
    <dgm:pt modelId="{2E02D649-CDCD-41A9-817A-A0DDEC9BBCB1}" type="sibTrans" cxnId="{138E53E9-8F51-43D3-BACF-AC687E36BC5D}">
      <dgm:prSet/>
      <dgm:spPr/>
      <dgm:t>
        <a:bodyPr/>
        <a:lstStyle/>
        <a:p>
          <a:endParaRPr lang="ru-RU"/>
        </a:p>
      </dgm:t>
    </dgm:pt>
    <dgm:pt modelId="{7398BD2D-213E-410D-8B4D-0C1769D9D1C4}" type="pres">
      <dgm:prSet presAssocID="{FEB11F33-9A06-4207-B5E7-E1A921394DC0}" presName="root" presStyleCnt="0">
        <dgm:presLayoutVars>
          <dgm:dir/>
          <dgm:resizeHandles val="exact"/>
        </dgm:presLayoutVars>
      </dgm:prSet>
      <dgm:spPr/>
    </dgm:pt>
    <dgm:pt modelId="{28F8FA85-234A-4B76-99F7-3E43D66CD986}" type="pres">
      <dgm:prSet presAssocID="{D5AA6ECE-118F-4525-B498-8B3A9F5CE238}" presName="compNode" presStyleCnt="0"/>
      <dgm:spPr/>
    </dgm:pt>
    <dgm:pt modelId="{EF2A0A41-978A-4D28-B810-296EB0C2A8F5}" type="pres">
      <dgm:prSet presAssocID="{D5AA6ECE-118F-4525-B498-8B3A9F5CE238}" presName="iconRect" presStyleLbl="node1" presStyleIdx="0" presStyleCnt="1" custLinFactNeighborX="52" custLinFactNeighborY="1681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В яблочко контур"/>
        </a:ext>
      </dgm:extLst>
    </dgm:pt>
    <dgm:pt modelId="{82337D7E-166C-465C-90D6-BB859E452105}" type="pres">
      <dgm:prSet presAssocID="{D5AA6ECE-118F-4525-B498-8B3A9F5CE238}" presName="iconSpace" presStyleCnt="0"/>
      <dgm:spPr/>
    </dgm:pt>
    <dgm:pt modelId="{2CC1F051-A0C3-4A5F-B45C-1E71E7632697}" type="pres">
      <dgm:prSet presAssocID="{D5AA6ECE-118F-4525-B498-8B3A9F5CE238}" presName="parTx" presStyleLbl="revTx" presStyleIdx="0" presStyleCnt="2">
        <dgm:presLayoutVars>
          <dgm:chMax val="0"/>
          <dgm:chPref val="0"/>
        </dgm:presLayoutVars>
      </dgm:prSet>
      <dgm:spPr/>
    </dgm:pt>
    <dgm:pt modelId="{C49D71CE-CDAA-4FCB-A901-6C0BD811B538}" type="pres">
      <dgm:prSet presAssocID="{D5AA6ECE-118F-4525-B498-8B3A9F5CE238}" presName="txSpace" presStyleCnt="0"/>
      <dgm:spPr/>
    </dgm:pt>
    <dgm:pt modelId="{5DC1BA7B-1EF8-4ED0-B6AF-13F7748F6FC2}" type="pres">
      <dgm:prSet presAssocID="{D5AA6ECE-118F-4525-B498-8B3A9F5CE238}" presName="desTx" presStyleLbl="revTx" presStyleIdx="1" presStyleCnt="2">
        <dgm:presLayoutVars/>
      </dgm:prSet>
      <dgm:spPr/>
    </dgm:pt>
  </dgm:ptLst>
  <dgm:cxnLst>
    <dgm:cxn modelId="{5BEA2244-0ADD-4C31-9381-7A9A939D8D1D}" srcId="{FEB11F33-9A06-4207-B5E7-E1A921394DC0}" destId="{D5AA6ECE-118F-4525-B498-8B3A9F5CE238}" srcOrd="0" destOrd="0" parTransId="{D8FD3E52-DD27-4F9E-8289-3F2740136991}" sibTransId="{A3BF3A8F-A18F-4A80-AD6E-72EB8765C6A5}"/>
    <dgm:cxn modelId="{207C016A-CAEC-4FFC-9455-C251A29B161E}" type="presOf" srcId="{514E9AE5-7AAE-448F-A68D-B5114F86E1CA}" destId="{5DC1BA7B-1EF8-4ED0-B6AF-13F7748F6FC2}" srcOrd="0" destOrd="0" presId="urn:microsoft.com/office/officeart/2018/5/layout/CenteredIconLabelDescriptionList"/>
    <dgm:cxn modelId="{1483644C-DEF1-45DC-9E71-D6AFFA0C6651}" type="presOf" srcId="{FEB11F33-9A06-4207-B5E7-E1A921394DC0}" destId="{7398BD2D-213E-410D-8B4D-0C1769D9D1C4}" srcOrd="0" destOrd="0" presId="urn:microsoft.com/office/officeart/2018/5/layout/CenteredIconLabelDescriptionList"/>
    <dgm:cxn modelId="{7A5A41B9-E9EE-467C-ADB3-3720D14732C5}" type="presOf" srcId="{D5AA6ECE-118F-4525-B498-8B3A9F5CE238}" destId="{2CC1F051-A0C3-4A5F-B45C-1E71E7632697}" srcOrd="0" destOrd="0" presId="urn:microsoft.com/office/officeart/2018/5/layout/CenteredIconLabelDescriptionList"/>
    <dgm:cxn modelId="{138E53E9-8F51-43D3-BACF-AC687E36BC5D}" srcId="{D5AA6ECE-118F-4525-B498-8B3A9F5CE238}" destId="{514E9AE5-7AAE-448F-A68D-B5114F86E1CA}" srcOrd="0" destOrd="0" parTransId="{920BE6B4-D8C2-4DE5-917A-E3FCF4710A94}" sibTransId="{2E02D649-CDCD-41A9-817A-A0DDEC9BBCB1}"/>
    <dgm:cxn modelId="{79906C14-FB40-4995-A78D-9BEFCA7526DA}" type="presParOf" srcId="{7398BD2D-213E-410D-8B4D-0C1769D9D1C4}" destId="{28F8FA85-234A-4B76-99F7-3E43D66CD986}" srcOrd="0" destOrd="0" presId="urn:microsoft.com/office/officeart/2018/5/layout/CenteredIconLabelDescriptionList"/>
    <dgm:cxn modelId="{9428AFEE-D847-4EB0-8E0D-B10BD010D410}" type="presParOf" srcId="{28F8FA85-234A-4B76-99F7-3E43D66CD986}" destId="{EF2A0A41-978A-4D28-B810-296EB0C2A8F5}" srcOrd="0" destOrd="0" presId="urn:microsoft.com/office/officeart/2018/5/layout/CenteredIconLabelDescriptionList"/>
    <dgm:cxn modelId="{2C02ABB6-A41F-48B8-957D-B351B67440F8}" type="presParOf" srcId="{28F8FA85-234A-4B76-99F7-3E43D66CD986}" destId="{82337D7E-166C-465C-90D6-BB859E452105}" srcOrd="1" destOrd="0" presId="urn:microsoft.com/office/officeart/2018/5/layout/CenteredIconLabelDescriptionList"/>
    <dgm:cxn modelId="{998378FF-AC34-46A9-9547-7CCBB264AF3B}" type="presParOf" srcId="{28F8FA85-234A-4B76-99F7-3E43D66CD986}" destId="{2CC1F051-A0C3-4A5F-B45C-1E71E7632697}" srcOrd="2" destOrd="0" presId="urn:microsoft.com/office/officeart/2018/5/layout/CenteredIconLabelDescriptionList"/>
    <dgm:cxn modelId="{48500582-B3AB-4280-99B5-CF435A36674B}" type="presParOf" srcId="{28F8FA85-234A-4B76-99F7-3E43D66CD986}" destId="{C49D71CE-CDAA-4FCB-A901-6C0BD811B538}" srcOrd="3" destOrd="0" presId="urn:microsoft.com/office/officeart/2018/5/layout/CenteredIconLabelDescriptionList"/>
    <dgm:cxn modelId="{BE3AC460-6004-4E20-9FFA-180BF2200E86}" type="presParOf" srcId="{28F8FA85-234A-4B76-99F7-3E43D66CD986}" destId="{5DC1BA7B-1EF8-4ED0-B6AF-13F7748F6FC2}" srcOrd="4" destOrd="0" presId="urn:microsoft.com/office/officeart/2018/5/layout/CenteredIconLabelDescription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B11F33-9A06-4207-B5E7-E1A921394DC0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7D35DD-D4D8-43AA-A695-F252C4A2872B}">
      <dgm:prSet phldrT="[Текст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dirty="0"/>
            <a:t>Секвенирование</a:t>
          </a:r>
        </a:p>
      </dgm:t>
    </dgm:pt>
    <dgm:pt modelId="{F0AB6EF0-CE9F-4997-A85E-8782FADA257D}" type="parTrans" cxnId="{CE3C1E7B-9041-4E78-AA2F-3DF4E1B16C63}">
      <dgm:prSet/>
      <dgm:spPr/>
      <dgm:t>
        <a:bodyPr/>
        <a:lstStyle/>
        <a:p>
          <a:endParaRPr lang="ru-RU"/>
        </a:p>
      </dgm:t>
    </dgm:pt>
    <dgm:pt modelId="{CE14860A-C29C-48B3-8EE0-BF746BE2F5B9}" type="sibTrans" cxnId="{CE3C1E7B-9041-4E78-AA2F-3DF4E1B16C63}">
      <dgm:prSet/>
      <dgm:spPr/>
      <dgm:t>
        <a:bodyPr/>
        <a:lstStyle/>
        <a:p>
          <a:endParaRPr lang="ru-RU"/>
        </a:p>
      </dgm:t>
    </dgm:pt>
    <dgm:pt modelId="{D750192D-A8DF-4F22-879E-A1E7E206DF1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3100" dirty="0"/>
            <a:t>Вся </a:t>
          </a:r>
          <a:r>
            <a:rPr lang="ru-RU" sz="2800" dirty="0"/>
            <a:t>микробиота</a:t>
          </a:r>
          <a:endParaRPr lang="ru-RU" sz="3100" dirty="0"/>
        </a:p>
      </dgm:t>
    </dgm:pt>
    <dgm:pt modelId="{6BF6C528-A5E7-4DBA-A82A-6E4E1EF0C491}" type="parTrans" cxnId="{CC6DDA34-6C1D-4FB4-9867-7A5174355E0F}">
      <dgm:prSet/>
      <dgm:spPr/>
      <dgm:t>
        <a:bodyPr/>
        <a:lstStyle/>
        <a:p>
          <a:endParaRPr lang="ru-RU"/>
        </a:p>
      </dgm:t>
    </dgm:pt>
    <dgm:pt modelId="{297DA3CD-9B55-475D-805F-FA425F02B114}" type="sibTrans" cxnId="{CC6DDA34-6C1D-4FB4-9867-7A5174355E0F}">
      <dgm:prSet/>
      <dgm:spPr/>
      <dgm:t>
        <a:bodyPr/>
        <a:lstStyle/>
        <a:p>
          <a:endParaRPr lang="ru-RU"/>
        </a:p>
      </dgm:t>
    </dgm:pt>
    <dgm:pt modelId="{7398BD2D-213E-410D-8B4D-0C1769D9D1C4}" type="pres">
      <dgm:prSet presAssocID="{FEB11F33-9A06-4207-B5E7-E1A921394DC0}" presName="root" presStyleCnt="0">
        <dgm:presLayoutVars>
          <dgm:dir/>
          <dgm:resizeHandles val="exact"/>
        </dgm:presLayoutVars>
      </dgm:prSet>
      <dgm:spPr/>
    </dgm:pt>
    <dgm:pt modelId="{7FB1BC25-5753-4E54-B303-4253FFD11B8B}" type="pres">
      <dgm:prSet presAssocID="{717D35DD-D4D8-43AA-A695-F252C4A2872B}" presName="compNode" presStyleCnt="0"/>
      <dgm:spPr/>
    </dgm:pt>
    <dgm:pt modelId="{02330579-8FF9-4D88-A7A4-21FA7CFC63BE}" type="pres">
      <dgm:prSet presAssocID="{717D35DD-D4D8-43AA-A695-F252C4A2872B}" presName="iconRect" presStyleLbl="node1" presStyleIdx="0" presStyleCnt="1" custLinFactNeighborX="-53" custLinFactNeighborY="3084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Завершено со сплошной заливкой"/>
        </a:ext>
      </dgm:extLst>
    </dgm:pt>
    <dgm:pt modelId="{D7C56013-27F3-4E86-80B7-34477E042942}" type="pres">
      <dgm:prSet presAssocID="{717D35DD-D4D8-43AA-A695-F252C4A2872B}" presName="iconSpace" presStyleCnt="0"/>
      <dgm:spPr/>
    </dgm:pt>
    <dgm:pt modelId="{918F06CE-9684-4EFB-BC5C-09410B9D9A59}" type="pres">
      <dgm:prSet presAssocID="{717D35DD-D4D8-43AA-A695-F252C4A2872B}" presName="parTx" presStyleLbl="revTx" presStyleIdx="0" presStyleCnt="2">
        <dgm:presLayoutVars>
          <dgm:chMax val="0"/>
          <dgm:chPref val="0"/>
        </dgm:presLayoutVars>
      </dgm:prSet>
      <dgm:spPr/>
    </dgm:pt>
    <dgm:pt modelId="{62ED12DC-63F0-4451-8F7C-E36B7E718AA8}" type="pres">
      <dgm:prSet presAssocID="{717D35DD-D4D8-43AA-A695-F252C4A2872B}" presName="txSpace" presStyleCnt="0"/>
      <dgm:spPr/>
    </dgm:pt>
    <dgm:pt modelId="{8F71AD22-6496-4766-AED8-53C78D21911B}" type="pres">
      <dgm:prSet presAssocID="{717D35DD-D4D8-43AA-A695-F252C4A2872B}" presName="desTx" presStyleLbl="revTx" presStyleIdx="1" presStyleCnt="2">
        <dgm:presLayoutVars/>
      </dgm:prSet>
      <dgm:spPr/>
    </dgm:pt>
  </dgm:ptLst>
  <dgm:cxnLst>
    <dgm:cxn modelId="{64C62532-9611-45B9-9622-D658042DA701}" type="presOf" srcId="{717D35DD-D4D8-43AA-A695-F252C4A2872B}" destId="{918F06CE-9684-4EFB-BC5C-09410B9D9A59}" srcOrd="0" destOrd="0" presId="urn:microsoft.com/office/officeart/2018/5/layout/CenteredIconLabelDescriptionList"/>
    <dgm:cxn modelId="{73118534-1365-49D5-AEB2-D1C8A2711016}" type="presOf" srcId="{D750192D-A8DF-4F22-879E-A1E7E206DF1C}" destId="{8F71AD22-6496-4766-AED8-53C78D21911B}" srcOrd="0" destOrd="0" presId="urn:microsoft.com/office/officeart/2018/5/layout/CenteredIconLabelDescriptionList"/>
    <dgm:cxn modelId="{CC6DDA34-6C1D-4FB4-9867-7A5174355E0F}" srcId="{717D35DD-D4D8-43AA-A695-F252C4A2872B}" destId="{D750192D-A8DF-4F22-879E-A1E7E206DF1C}" srcOrd="0" destOrd="0" parTransId="{6BF6C528-A5E7-4DBA-A82A-6E4E1EF0C491}" sibTransId="{297DA3CD-9B55-475D-805F-FA425F02B114}"/>
    <dgm:cxn modelId="{1483644C-DEF1-45DC-9E71-D6AFFA0C6651}" type="presOf" srcId="{FEB11F33-9A06-4207-B5E7-E1A921394DC0}" destId="{7398BD2D-213E-410D-8B4D-0C1769D9D1C4}" srcOrd="0" destOrd="0" presId="urn:microsoft.com/office/officeart/2018/5/layout/CenteredIconLabelDescriptionList"/>
    <dgm:cxn modelId="{CE3C1E7B-9041-4E78-AA2F-3DF4E1B16C63}" srcId="{FEB11F33-9A06-4207-B5E7-E1A921394DC0}" destId="{717D35DD-D4D8-43AA-A695-F252C4A2872B}" srcOrd="0" destOrd="0" parTransId="{F0AB6EF0-CE9F-4997-A85E-8782FADA257D}" sibTransId="{CE14860A-C29C-48B3-8EE0-BF746BE2F5B9}"/>
    <dgm:cxn modelId="{D89CD23A-456E-4B14-89C2-278E17529047}" type="presParOf" srcId="{7398BD2D-213E-410D-8B4D-0C1769D9D1C4}" destId="{7FB1BC25-5753-4E54-B303-4253FFD11B8B}" srcOrd="0" destOrd="0" presId="urn:microsoft.com/office/officeart/2018/5/layout/CenteredIconLabelDescriptionList"/>
    <dgm:cxn modelId="{66D63E4C-C082-4313-9CA7-B3EC4E4071F0}" type="presParOf" srcId="{7FB1BC25-5753-4E54-B303-4253FFD11B8B}" destId="{02330579-8FF9-4D88-A7A4-21FA7CFC63BE}" srcOrd="0" destOrd="0" presId="urn:microsoft.com/office/officeart/2018/5/layout/CenteredIconLabelDescriptionList"/>
    <dgm:cxn modelId="{D424602C-7349-41B2-B182-33BFD058049D}" type="presParOf" srcId="{7FB1BC25-5753-4E54-B303-4253FFD11B8B}" destId="{D7C56013-27F3-4E86-80B7-34477E042942}" srcOrd="1" destOrd="0" presId="urn:microsoft.com/office/officeart/2018/5/layout/CenteredIconLabelDescriptionList"/>
    <dgm:cxn modelId="{F16E142B-1957-4D2F-B053-854B273297C9}" type="presParOf" srcId="{7FB1BC25-5753-4E54-B303-4253FFD11B8B}" destId="{918F06CE-9684-4EFB-BC5C-09410B9D9A59}" srcOrd="2" destOrd="0" presId="urn:microsoft.com/office/officeart/2018/5/layout/CenteredIconLabelDescriptionList"/>
    <dgm:cxn modelId="{610FD66E-FADD-4697-AFF9-86463DEBBF5A}" type="presParOf" srcId="{7FB1BC25-5753-4E54-B303-4253FFD11B8B}" destId="{62ED12DC-63F0-4451-8F7C-E36B7E718AA8}" srcOrd="3" destOrd="0" presId="urn:microsoft.com/office/officeart/2018/5/layout/CenteredIconLabelDescriptionList"/>
    <dgm:cxn modelId="{0F234512-2999-4E7B-9BB8-9935A752A04F}" type="presParOf" srcId="{7FB1BC25-5753-4E54-B303-4253FFD11B8B}" destId="{8F71AD22-6496-4766-AED8-53C78D21911B}" srcOrd="4" destOrd="0" presId="urn:microsoft.com/office/officeart/2018/5/layout/CenteredIconLabelDescription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B11F33-9A06-4207-B5E7-E1A921394DC0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7D35DD-D4D8-43AA-A695-F252C4A2872B}">
      <dgm:prSet phldrT="[Текст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dirty="0"/>
            <a:t>Секвенирование</a:t>
          </a:r>
        </a:p>
      </dgm:t>
    </dgm:pt>
    <dgm:pt modelId="{F0AB6EF0-CE9F-4997-A85E-8782FADA257D}" type="parTrans" cxnId="{CE3C1E7B-9041-4E78-AA2F-3DF4E1B16C63}">
      <dgm:prSet/>
      <dgm:spPr/>
      <dgm:t>
        <a:bodyPr/>
        <a:lstStyle/>
        <a:p>
          <a:endParaRPr lang="ru-RU"/>
        </a:p>
      </dgm:t>
    </dgm:pt>
    <dgm:pt modelId="{CE14860A-C29C-48B3-8EE0-BF746BE2F5B9}" type="sibTrans" cxnId="{CE3C1E7B-9041-4E78-AA2F-3DF4E1B16C63}">
      <dgm:prSet/>
      <dgm:spPr/>
      <dgm:t>
        <a:bodyPr/>
        <a:lstStyle/>
        <a:p>
          <a:endParaRPr lang="ru-RU"/>
        </a:p>
      </dgm:t>
    </dgm:pt>
    <dgm:pt modelId="{D750192D-A8DF-4F22-879E-A1E7E206DF1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3100" dirty="0"/>
            <a:t>Вся </a:t>
          </a:r>
          <a:r>
            <a:rPr lang="ru-RU" sz="2800" dirty="0"/>
            <a:t>микробиота</a:t>
          </a:r>
          <a:endParaRPr lang="ru-RU" sz="3100" dirty="0"/>
        </a:p>
      </dgm:t>
    </dgm:pt>
    <dgm:pt modelId="{6BF6C528-A5E7-4DBA-A82A-6E4E1EF0C491}" type="parTrans" cxnId="{CC6DDA34-6C1D-4FB4-9867-7A5174355E0F}">
      <dgm:prSet/>
      <dgm:spPr/>
      <dgm:t>
        <a:bodyPr/>
        <a:lstStyle/>
        <a:p>
          <a:endParaRPr lang="ru-RU"/>
        </a:p>
      </dgm:t>
    </dgm:pt>
    <dgm:pt modelId="{297DA3CD-9B55-475D-805F-FA425F02B114}" type="sibTrans" cxnId="{CC6DDA34-6C1D-4FB4-9867-7A5174355E0F}">
      <dgm:prSet/>
      <dgm:spPr/>
      <dgm:t>
        <a:bodyPr/>
        <a:lstStyle/>
        <a:p>
          <a:endParaRPr lang="ru-RU"/>
        </a:p>
      </dgm:t>
    </dgm:pt>
    <dgm:pt modelId="{7398BD2D-213E-410D-8B4D-0C1769D9D1C4}" type="pres">
      <dgm:prSet presAssocID="{FEB11F33-9A06-4207-B5E7-E1A921394DC0}" presName="root" presStyleCnt="0">
        <dgm:presLayoutVars>
          <dgm:dir/>
          <dgm:resizeHandles val="exact"/>
        </dgm:presLayoutVars>
      </dgm:prSet>
      <dgm:spPr/>
    </dgm:pt>
    <dgm:pt modelId="{7FB1BC25-5753-4E54-B303-4253FFD11B8B}" type="pres">
      <dgm:prSet presAssocID="{717D35DD-D4D8-43AA-A695-F252C4A2872B}" presName="compNode" presStyleCnt="0"/>
      <dgm:spPr/>
    </dgm:pt>
    <dgm:pt modelId="{02330579-8FF9-4D88-A7A4-21FA7CFC63BE}" type="pres">
      <dgm:prSet presAssocID="{717D35DD-D4D8-43AA-A695-F252C4A2872B}" presName="iconRect" presStyleLbl="node1" presStyleIdx="0" presStyleCnt="1" custLinFactNeighborX="-53" custLinFactNeighborY="3084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Завершено со сплошной заливкой"/>
        </a:ext>
      </dgm:extLst>
    </dgm:pt>
    <dgm:pt modelId="{D7C56013-27F3-4E86-80B7-34477E042942}" type="pres">
      <dgm:prSet presAssocID="{717D35DD-D4D8-43AA-A695-F252C4A2872B}" presName="iconSpace" presStyleCnt="0"/>
      <dgm:spPr/>
    </dgm:pt>
    <dgm:pt modelId="{918F06CE-9684-4EFB-BC5C-09410B9D9A59}" type="pres">
      <dgm:prSet presAssocID="{717D35DD-D4D8-43AA-A695-F252C4A2872B}" presName="parTx" presStyleLbl="revTx" presStyleIdx="0" presStyleCnt="2">
        <dgm:presLayoutVars>
          <dgm:chMax val="0"/>
          <dgm:chPref val="0"/>
        </dgm:presLayoutVars>
      </dgm:prSet>
      <dgm:spPr/>
    </dgm:pt>
    <dgm:pt modelId="{62ED12DC-63F0-4451-8F7C-E36B7E718AA8}" type="pres">
      <dgm:prSet presAssocID="{717D35DD-D4D8-43AA-A695-F252C4A2872B}" presName="txSpace" presStyleCnt="0"/>
      <dgm:spPr/>
    </dgm:pt>
    <dgm:pt modelId="{8F71AD22-6496-4766-AED8-53C78D21911B}" type="pres">
      <dgm:prSet presAssocID="{717D35DD-D4D8-43AA-A695-F252C4A2872B}" presName="desTx" presStyleLbl="revTx" presStyleIdx="1" presStyleCnt="2">
        <dgm:presLayoutVars/>
      </dgm:prSet>
      <dgm:spPr/>
    </dgm:pt>
  </dgm:ptLst>
  <dgm:cxnLst>
    <dgm:cxn modelId="{64C62532-9611-45B9-9622-D658042DA701}" type="presOf" srcId="{717D35DD-D4D8-43AA-A695-F252C4A2872B}" destId="{918F06CE-9684-4EFB-BC5C-09410B9D9A59}" srcOrd="0" destOrd="0" presId="urn:microsoft.com/office/officeart/2018/5/layout/CenteredIconLabelDescriptionList"/>
    <dgm:cxn modelId="{73118534-1365-49D5-AEB2-D1C8A2711016}" type="presOf" srcId="{D750192D-A8DF-4F22-879E-A1E7E206DF1C}" destId="{8F71AD22-6496-4766-AED8-53C78D21911B}" srcOrd="0" destOrd="0" presId="urn:microsoft.com/office/officeart/2018/5/layout/CenteredIconLabelDescriptionList"/>
    <dgm:cxn modelId="{CC6DDA34-6C1D-4FB4-9867-7A5174355E0F}" srcId="{717D35DD-D4D8-43AA-A695-F252C4A2872B}" destId="{D750192D-A8DF-4F22-879E-A1E7E206DF1C}" srcOrd="0" destOrd="0" parTransId="{6BF6C528-A5E7-4DBA-A82A-6E4E1EF0C491}" sibTransId="{297DA3CD-9B55-475D-805F-FA425F02B114}"/>
    <dgm:cxn modelId="{1483644C-DEF1-45DC-9E71-D6AFFA0C6651}" type="presOf" srcId="{FEB11F33-9A06-4207-B5E7-E1A921394DC0}" destId="{7398BD2D-213E-410D-8B4D-0C1769D9D1C4}" srcOrd="0" destOrd="0" presId="urn:microsoft.com/office/officeart/2018/5/layout/CenteredIconLabelDescriptionList"/>
    <dgm:cxn modelId="{CE3C1E7B-9041-4E78-AA2F-3DF4E1B16C63}" srcId="{FEB11F33-9A06-4207-B5E7-E1A921394DC0}" destId="{717D35DD-D4D8-43AA-A695-F252C4A2872B}" srcOrd="0" destOrd="0" parTransId="{F0AB6EF0-CE9F-4997-A85E-8782FADA257D}" sibTransId="{CE14860A-C29C-48B3-8EE0-BF746BE2F5B9}"/>
    <dgm:cxn modelId="{D89CD23A-456E-4B14-89C2-278E17529047}" type="presParOf" srcId="{7398BD2D-213E-410D-8B4D-0C1769D9D1C4}" destId="{7FB1BC25-5753-4E54-B303-4253FFD11B8B}" srcOrd="0" destOrd="0" presId="urn:microsoft.com/office/officeart/2018/5/layout/CenteredIconLabelDescriptionList"/>
    <dgm:cxn modelId="{66D63E4C-C082-4313-9CA7-B3EC4E4071F0}" type="presParOf" srcId="{7FB1BC25-5753-4E54-B303-4253FFD11B8B}" destId="{02330579-8FF9-4D88-A7A4-21FA7CFC63BE}" srcOrd="0" destOrd="0" presId="urn:microsoft.com/office/officeart/2018/5/layout/CenteredIconLabelDescriptionList"/>
    <dgm:cxn modelId="{D424602C-7349-41B2-B182-33BFD058049D}" type="presParOf" srcId="{7FB1BC25-5753-4E54-B303-4253FFD11B8B}" destId="{D7C56013-27F3-4E86-80B7-34477E042942}" srcOrd="1" destOrd="0" presId="urn:microsoft.com/office/officeart/2018/5/layout/CenteredIconLabelDescriptionList"/>
    <dgm:cxn modelId="{F16E142B-1957-4D2F-B053-854B273297C9}" type="presParOf" srcId="{7FB1BC25-5753-4E54-B303-4253FFD11B8B}" destId="{918F06CE-9684-4EFB-BC5C-09410B9D9A59}" srcOrd="2" destOrd="0" presId="urn:microsoft.com/office/officeart/2018/5/layout/CenteredIconLabelDescriptionList"/>
    <dgm:cxn modelId="{610FD66E-FADD-4697-AFF9-86463DEBBF5A}" type="presParOf" srcId="{7FB1BC25-5753-4E54-B303-4253FFD11B8B}" destId="{62ED12DC-63F0-4451-8F7C-E36B7E718AA8}" srcOrd="3" destOrd="0" presId="urn:microsoft.com/office/officeart/2018/5/layout/CenteredIconLabelDescriptionList"/>
    <dgm:cxn modelId="{0F234512-2999-4E7B-9BB8-9935A752A04F}" type="presParOf" srcId="{7FB1BC25-5753-4E54-B303-4253FFD11B8B}" destId="{8F71AD22-6496-4766-AED8-53C78D21911B}" srcOrd="4" destOrd="0" presId="urn:microsoft.com/office/officeart/2018/5/layout/CenteredIconLabelDescription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ECFFBD-3480-4F04-BFEB-D05B1CF8B423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7830B2-99C8-4147-95CC-53D8D5654BA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ct val="0"/>
            </a:spcBef>
            <a:spcAft>
              <a:spcPct val="35000"/>
            </a:spcAft>
          </a:pPr>
          <a:r>
            <a:rPr lang="ru-RU" sz="24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Что позволяют методы высокопроизводительного секвенирования в диагностике болезней растений? </a:t>
          </a:r>
          <a:endParaRPr lang="en-US" sz="24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FFAB156-59E0-4789-AFDD-2C86459CA0F9}" type="parTrans" cxnId="{9EE93412-E429-4B86-AB64-D9E59E9CE2A0}">
      <dgm:prSet/>
      <dgm:spPr/>
      <dgm:t>
        <a:bodyPr/>
        <a:lstStyle/>
        <a:p>
          <a:endParaRPr lang="en-US"/>
        </a:p>
      </dgm:t>
    </dgm:pt>
    <dgm:pt modelId="{AA1E8148-A73C-4F7A-9ED0-5C4DC574BC74}" type="sibTrans" cxnId="{9EE93412-E429-4B86-AB64-D9E59E9CE2A0}">
      <dgm:prSet/>
      <dgm:spPr/>
      <dgm:t>
        <a:bodyPr/>
        <a:lstStyle/>
        <a:p>
          <a:endParaRPr lang="en-US"/>
        </a:p>
      </dgm:t>
    </dgm:pt>
    <dgm:pt modelId="{80885F30-8285-4BDB-B130-4E3C692C549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ts val="600"/>
            </a:spcBef>
            <a:spcAft>
              <a:spcPts val="1200"/>
            </a:spcAft>
          </a:pP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Выявление </a:t>
          </a:r>
          <a:r>
            <a:rPr lang="ru-RU" sz="20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практически всех </a:t>
          </a: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микроорганизмов в одном анализе, в том числе патогенов</a:t>
          </a: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7E4FF31-8635-4D3D-805B-6A331235C52D}" type="parTrans" cxnId="{C84FF250-E284-41D7-8123-9899D1BBE9ED}">
      <dgm:prSet/>
      <dgm:spPr/>
      <dgm:t>
        <a:bodyPr/>
        <a:lstStyle/>
        <a:p>
          <a:endParaRPr lang="en-US"/>
        </a:p>
      </dgm:t>
    </dgm:pt>
    <dgm:pt modelId="{7F11F42C-F49D-4AAD-9E38-3EDD00FACDE0}" type="sibTrans" cxnId="{C84FF250-E284-41D7-8123-9899D1BBE9ED}">
      <dgm:prSet/>
      <dgm:spPr/>
      <dgm:t>
        <a:bodyPr/>
        <a:lstStyle/>
        <a:p>
          <a:endParaRPr lang="en-US"/>
        </a:p>
      </dgm:t>
    </dgm:pt>
    <dgm:pt modelId="{0B1B00A2-72F6-4527-A970-2ECCA8EF319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ct val="0"/>
            </a:spcBef>
            <a:spcAft>
              <a:spcPts val="1200"/>
            </a:spcAft>
          </a:pP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Обнаружение патогенов, вызывающих </a:t>
          </a:r>
          <a:r>
            <a:rPr lang="ru-RU" sz="2000" b="0" i="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новые болезни </a:t>
          </a: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или болезни неизвестной этиологии</a:t>
          </a: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DC8B5E-B7F7-4E83-B30D-C8FA2F4F7152}" type="parTrans" cxnId="{B5FB4FDF-23F1-4A9E-BB0B-0D35094CD09C}">
      <dgm:prSet/>
      <dgm:spPr/>
      <dgm:t>
        <a:bodyPr/>
        <a:lstStyle/>
        <a:p>
          <a:endParaRPr lang="en-US"/>
        </a:p>
      </dgm:t>
    </dgm:pt>
    <dgm:pt modelId="{EB375B7D-3BBF-4F3C-BCD6-577BD3722B09}" type="sibTrans" cxnId="{B5FB4FDF-23F1-4A9E-BB0B-0D35094CD09C}">
      <dgm:prSet/>
      <dgm:spPr/>
      <dgm:t>
        <a:bodyPr/>
        <a:lstStyle/>
        <a:p>
          <a:endParaRPr lang="en-US"/>
        </a:p>
      </dgm:t>
    </dgm:pt>
    <dgm:pt modelId="{4D0095F3-599F-4E4A-B203-7B52F690F50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ct val="0"/>
            </a:spcBef>
            <a:spcAft>
              <a:spcPts val="1200"/>
            </a:spcAft>
          </a:pP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Получение информации о </a:t>
          </a:r>
          <a:r>
            <a:rPr lang="ru-RU" sz="20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популяционной структуре </a:t>
          </a: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и </a:t>
          </a:r>
          <a:r>
            <a:rPr lang="ru-RU" sz="20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эволюции</a:t>
          </a: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вирусов</a:t>
          </a: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58A0C45-4475-4D59-A9F0-93E352BB8701}" type="parTrans" cxnId="{0B244CFA-FC55-40FC-BB4E-A95B7CDF59F9}">
      <dgm:prSet/>
      <dgm:spPr/>
      <dgm:t>
        <a:bodyPr/>
        <a:lstStyle/>
        <a:p>
          <a:endParaRPr lang="en-US"/>
        </a:p>
      </dgm:t>
    </dgm:pt>
    <dgm:pt modelId="{9C29C626-0294-4310-83FD-BD076A520471}" type="sibTrans" cxnId="{0B244CFA-FC55-40FC-BB4E-A95B7CDF59F9}">
      <dgm:prSet/>
      <dgm:spPr/>
      <dgm:t>
        <a:bodyPr/>
        <a:lstStyle/>
        <a:p>
          <a:endParaRPr lang="en-US"/>
        </a:p>
      </dgm:t>
    </dgm:pt>
    <dgm:pt modelId="{457350C8-A2C0-4C37-8088-3C4E786CC56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ct val="0"/>
            </a:spcBef>
            <a:spcAft>
              <a:spcPts val="1200"/>
            </a:spcAft>
          </a:pPr>
          <a:r>
            <a:rPr lang="ru-RU" sz="20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Дифференциация вариантов </a:t>
          </a:r>
          <a:r>
            <a: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вирусов, которые могут по-разному влиять на этиологию заболевания</a:t>
          </a: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02E055-04C3-4EFB-B37D-97C1707215FC}" type="parTrans" cxnId="{3545AEB3-4310-4D73-AAD2-B8B2700DE7A0}">
      <dgm:prSet/>
      <dgm:spPr/>
      <dgm:t>
        <a:bodyPr/>
        <a:lstStyle/>
        <a:p>
          <a:endParaRPr lang="en-US"/>
        </a:p>
      </dgm:t>
    </dgm:pt>
    <dgm:pt modelId="{07590CB9-28CC-4A75-BC29-63EB7608D949}" type="sibTrans" cxnId="{3545AEB3-4310-4D73-AAD2-B8B2700DE7A0}">
      <dgm:prSet/>
      <dgm:spPr/>
      <dgm:t>
        <a:bodyPr/>
        <a:lstStyle/>
        <a:p>
          <a:endParaRPr lang="en-US"/>
        </a:p>
      </dgm:t>
    </dgm:pt>
    <dgm:pt modelId="{9DD32CDC-143D-4194-A47E-F5A414F8D79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spcBef>
              <a:spcPts val="600"/>
            </a:spcBef>
            <a:spcAft>
              <a:spcPct val="15000"/>
            </a:spcAft>
          </a:pP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3167AD6-C6B3-4FF6-853B-05CB557798AC}" type="parTrans" cxnId="{7428CA20-9A8D-4625-928B-C69C2FD6F694}">
      <dgm:prSet/>
      <dgm:spPr/>
      <dgm:t>
        <a:bodyPr/>
        <a:lstStyle/>
        <a:p>
          <a:endParaRPr lang="ru-RU"/>
        </a:p>
      </dgm:t>
    </dgm:pt>
    <dgm:pt modelId="{747B33E9-7316-4B2E-862D-C849D13E57DB}" type="sibTrans" cxnId="{7428CA20-9A8D-4625-928B-C69C2FD6F694}">
      <dgm:prSet/>
      <dgm:spPr/>
      <dgm:t>
        <a:bodyPr/>
        <a:lstStyle/>
        <a:p>
          <a:endParaRPr lang="ru-RU"/>
        </a:p>
      </dgm:t>
    </dgm:pt>
    <dgm:pt modelId="{A2018043-1CFE-4984-A742-812B879C0226}" type="pres">
      <dgm:prSet presAssocID="{52ECFFBD-3480-4F04-BFEB-D05B1CF8B423}" presName="diagram" presStyleCnt="0">
        <dgm:presLayoutVars>
          <dgm:dir/>
          <dgm:resizeHandles val="exact"/>
        </dgm:presLayoutVars>
      </dgm:prSet>
      <dgm:spPr/>
    </dgm:pt>
    <dgm:pt modelId="{AAAE5372-4F8A-4655-AC99-1EDF730F9EAF}" type="pres">
      <dgm:prSet presAssocID="{DB7830B2-99C8-4147-95CC-53D8D5654BA2}" presName="node" presStyleLbl="node1" presStyleIdx="0" presStyleCnt="1" custScaleX="99771" custScaleY="106780" custLinFactNeighborX="-1062" custLinFactNeighborY="3510">
        <dgm:presLayoutVars>
          <dgm:bulletEnabled val="1"/>
        </dgm:presLayoutVars>
      </dgm:prSet>
      <dgm:spPr/>
    </dgm:pt>
  </dgm:ptLst>
  <dgm:cxnLst>
    <dgm:cxn modelId="{9EE93412-E429-4B86-AB64-D9E59E9CE2A0}" srcId="{52ECFFBD-3480-4F04-BFEB-D05B1CF8B423}" destId="{DB7830B2-99C8-4147-95CC-53D8D5654BA2}" srcOrd="0" destOrd="0" parTransId="{CFFAB156-59E0-4789-AFDD-2C86459CA0F9}" sibTransId="{AA1E8148-A73C-4F7A-9ED0-5C4DC574BC74}"/>
    <dgm:cxn modelId="{7428CA20-9A8D-4625-928B-C69C2FD6F694}" srcId="{DB7830B2-99C8-4147-95CC-53D8D5654BA2}" destId="{9DD32CDC-143D-4194-A47E-F5A414F8D79B}" srcOrd="0" destOrd="0" parTransId="{73167AD6-C6B3-4FF6-853B-05CB557798AC}" sibTransId="{747B33E9-7316-4B2E-862D-C849D13E57DB}"/>
    <dgm:cxn modelId="{673E733A-7BE9-4CFF-BF37-2E6FBEFEAB3D}" type="presOf" srcId="{4D0095F3-599F-4E4A-B203-7B52F690F50F}" destId="{AAAE5372-4F8A-4655-AC99-1EDF730F9EAF}" srcOrd="0" destOrd="4" presId="urn:microsoft.com/office/officeart/2005/8/layout/process5"/>
    <dgm:cxn modelId="{3288D55D-AC9D-41A7-8695-3E40661AF2E6}" type="presOf" srcId="{80885F30-8285-4BDB-B130-4E3C692C5494}" destId="{AAAE5372-4F8A-4655-AC99-1EDF730F9EAF}" srcOrd="0" destOrd="2" presId="urn:microsoft.com/office/officeart/2005/8/layout/process5"/>
    <dgm:cxn modelId="{C84FF250-E284-41D7-8123-9899D1BBE9ED}" srcId="{DB7830B2-99C8-4147-95CC-53D8D5654BA2}" destId="{80885F30-8285-4BDB-B130-4E3C692C5494}" srcOrd="1" destOrd="0" parTransId="{C7E4FF31-8635-4D3D-805B-6A331235C52D}" sibTransId="{7F11F42C-F49D-4AAD-9E38-3EDD00FACDE0}"/>
    <dgm:cxn modelId="{BB49277F-1D41-4469-BB6D-A7886A139F48}" type="presOf" srcId="{9DD32CDC-143D-4194-A47E-F5A414F8D79B}" destId="{AAAE5372-4F8A-4655-AC99-1EDF730F9EAF}" srcOrd="0" destOrd="1" presId="urn:microsoft.com/office/officeart/2005/8/layout/process5"/>
    <dgm:cxn modelId="{3297F485-3366-4F4B-B075-39AC0BA7B63C}" type="presOf" srcId="{DB7830B2-99C8-4147-95CC-53D8D5654BA2}" destId="{AAAE5372-4F8A-4655-AC99-1EDF730F9EAF}" srcOrd="0" destOrd="0" presId="urn:microsoft.com/office/officeart/2005/8/layout/process5"/>
    <dgm:cxn modelId="{3545AEB3-4310-4D73-AAD2-B8B2700DE7A0}" srcId="{DB7830B2-99C8-4147-95CC-53D8D5654BA2}" destId="{457350C8-A2C0-4C37-8088-3C4E786CC567}" srcOrd="4" destOrd="0" parTransId="{EB02E055-04C3-4EFB-B37D-97C1707215FC}" sibTransId="{07590CB9-28CC-4A75-BC29-63EB7608D949}"/>
    <dgm:cxn modelId="{DD7C0ABD-7F7E-4667-A62B-D27F29E592F0}" type="presOf" srcId="{457350C8-A2C0-4C37-8088-3C4E786CC567}" destId="{AAAE5372-4F8A-4655-AC99-1EDF730F9EAF}" srcOrd="0" destOrd="5" presId="urn:microsoft.com/office/officeart/2005/8/layout/process5"/>
    <dgm:cxn modelId="{1E914AD0-F18F-4057-94F8-9E14548B8AD6}" type="presOf" srcId="{52ECFFBD-3480-4F04-BFEB-D05B1CF8B423}" destId="{A2018043-1CFE-4984-A742-812B879C0226}" srcOrd="0" destOrd="0" presId="urn:microsoft.com/office/officeart/2005/8/layout/process5"/>
    <dgm:cxn modelId="{23B792D3-F98B-427D-BFD5-D4B9A180351E}" type="presOf" srcId="{0B1B00A2-72F6-4527-A970-2ECCA8EF319B}" destId="{AAAE5372-4F8A-4655-AC99-1EDF730F9EAF}" srcOrd="0" destOrd="3" presId="urn:microsoft.com/office/officeart/2005/8/layout/process5"/>
    <dgm:cxn modelId="{B5FB4FDF-23F1-4A9E-BB0B-0D35094CD09C}" srcId="{DB7830B2-99C8-4147-95CC-53D8D5654BA2}" destId="{0B1B00A2-72F6-4527-A970-2ECCA8EF319B}" srcOrd="2" destOrd="0" parTransId="{DADC8B5E-B7F7-4E83-B30D-C8FA2F4F7152}" sibTransId="{EB375B7D-3BBF-4F3C-BCD6-577BD3722B09}"/>
    <dgm:cxn modelId="{0B244CFA-FC55-40FC-BB4E-A95B7CDF59F9}" srcId="{DB7830B2-99C8-4147-95CC-53D8D5654BA2}" destId="{4D0095F3-599F-4E4A-B203-7B52F690F50F}" srcOrd="3" destOrd="0" parTransId="{558A0C45-4475-4D59-A9F0-93E352BB8701}" sibTransId="{9C29C626-0294-4310-83FD-BD076A520471}"/>
    <dgm:cxn modelId="{7FF39D4D-B483-44B9-95FB-14A65E6440AE}" type="presParOf" srcId="{A2018043-1CFE-4984-A742-812B879C0226}" destId="{AAAE5372-4F8A-4655-AC99-1EDF730F9EAF}" srcOrd="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B11F33-9A06-4207-B5E7-E1A921394DC0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A6ECE-118F-4525-B498-8B3A9F5CE238}">
      <dgm:prSet phldrT="[Текст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ru-RU" dirty="0"/>
            <a:t>ПЦР, ИФА</a:t>
          </a:r>
        </a:p>
      </dgm:t>
    </dgm:pt>
    <dgm:pt modelId="{D8FD3E52-DD27-4F9E-8289-3F2740136991}" type="parTrans" cxnId="{5BEA2244-0ADD-4C31-9381-7A9A939D8D1D}">
      <dgm:prSet/>
      <dgm:spPr/>
      <dgm:t>
        <a:bodyPr/>
        <a:lstStyle/>
        <a:p>
          <a:endParaRPr lang="ru-RU"/>
        </a:p>
      </dgm:t>
    </dgm:pt>
    <dgm:pt modelId="{A3BF3A8F-A18F-4A80-AD6E-72EB8765C6A5}" type="sibTrans" cxnId="{5BEA2244-0ADD-4C31-9381-7A9A939D8D1D}">
      <dgm:prSet/>
      <dgm:spPr/>
      <dgm:t>
        <a:bodyPr/>
        <a:lstStyle/>
        <a:p>
          <a:endParaRPr lang="ru-RU"/>
        </a:p>
      </dgm:t>
    </dgm:pt>
    <dgm:pt modelId="{514E9AE5-7AAE-448F-A68D-B5114F86E1CA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dirty="0"/>
            <a:t>Конкретные патогены</a:t>
          </a:r>
        </a:p>
      </dgm:t>
    </dgm:pt>
    <dgm:pt modelId="{920BE6B4-D8C2-4DE5-917A-E3FCF4710A94}" type="parTrans" cxnId="{138E53E9-8F51-43D3-BACF-AC687E36BC5D}">
      <dgm:prSet/>
      <dgm:spPr/>
      <dgm:t>
        <a:bodyPr/>
        <a:lstStyle/>
        <a:p>
          <a:endParaRPr lang="ru-RU"/>
        </a:p>
      </dgm:t>
    </dgm:pt>
    <dgm:pt modelId="{2E02D649-CDCD-41A9-817A-A0DDEC9BBCB1}" type="sibTrans" cxnId="{138E53E9-8F51-43D3-BACF-AC687E36BC5D}">
      <dgm:prSet/>
      <dgm:spPr/>
      <dgm:t>
        <a:bodyPr/>
        <a:lstStyle/>
        <a:p>
          <a:endParaRPr lang="ru-RU"/>
        </a:p>
      </dgm:t>
    </dgm:pt>
    <dgm:pt modelId="{7398BD2D-213E-410D-8B4D-0C1769D9D1C4}" type="pres">
      <dgm:prSet presAssocID="{FEB11F33-9A06-4207-B5E7-E1A921394DC0}" presName="root" presStyleCnt="0">
        <dgm:presLayoutVars>
          <dgm:dir/>
          <dgm:resizeHandles val="exact"/>
        </dgm:presLayoutVars>
      </dgm:prSet>
      <dgm:spPr/>
    </dgm:pt>
    <dgm:pt modelId="{28F8FA85-234A-4B76-99F7-3E43D66CD986}" type="pres">
      <dgm:prSet presAssocID="{D5AA6ECE-118F-4525-B498-8B3A9F5CE238}" presName="compNode" presStyleCnt="0"/>
      <dgm:spPr/>
    </dgm:pt>
    <dgm:pt modelId="{EF2A0A41-978A-4D28-B810-296EB0C2A8F5}" type="pres">
      <dgm:prSet presAssocID="{D5AA6ECE-118F-4525-B498-8B3A9F5CE238}" presName="iconRect" presStyleLbl="node1" presStyleIdx="0" presStyleCnt="1" custLinFactNeighborX="52" custLinFactNeighborY="1681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В яблочко контур"/>
        </a:ext>
      </dgm:extLst>
    </dgm:pt>
    <dgm:pt modelId="{82337D7E-166C-465C-90D6-BB859E452105}" type="pres">
      <dgm:prSet presAssocID="{D5AA6ECE-118F-4525-B498-8B3A9F5CE238}" presName="iconSpace" presStyleCnt="0"/>
      <dgm:spPr/>
    </dgm:pt>
    <dgm:pt modelId="{2CC1F051-A0C3-4A5F-B45C-1E71E7632697}" type="pres">
      <dgm:prSet presAssocID="{D5AA6ECE-118F-4525-B498-8B3A9F5CE238}" presName="parTx" presStyleLbl="revTx" presStyleIdx="0" presStyleCnt="2">
        <dgm:presLayoutVars>
          <dgm:chMax val="0"/>
          <dgm:chPref val="0"/>
        </dgm:presLayoutVars>
      </dgm:prSet>
      <dgm:spPr/>
    </dgm:pt>
    <dgm:pt modelId="{C49D71CE-CDAA-4FCB-A901-6C0BD811B538}" type="pres">
      <dgm:prSet presAssocID="{D5AA6ECE-118F-4525-B498-8B3A9F5CE238}" presName="txSpace" presStyleCnt="0"/>
      <dgm:spPr/>
    </dgm:pt>
    <dgm:pt modelId="{5DC1BA7B-1EF8-4ED0-B6AF-13F7748F6FC2}" type="pres">
      <dgm:prSet presAssocID="{D5AA6ECE-118F-4525-B498-8B3A9F5CE238}" presName="desTx" presStyleLbl="revTx" presStyleIdx="1" presStyleCnt="2">
        <dgm:presLayoutVars/>
      </dgm:prSet>
      <dgm:spPr/>
    </dgm:pt>
  </dgm:ptLst>
  <dgm:cxnLst>
    <dgm:cxn modelId="{5BEA2244-0ADD-4C31-9381-7A9A939D8D1D}" srcId="{FEB11F33-9A06-4207-B5E7-E1A921394DC0}" destId="{D5AA6ECE-118F-4525-B498-8B3A9F5CE238}" srcOrd="0" destOrd="0" parTransId="{D8FD3E52-DD27-4F9E-8289-3F2740136991}" sibTransId="{A3BF3A8F-A18F-4A80-AD6E-72EB8765C6A5}"/>
    <dgm:cxn modelId="{207C016A-CAEC-4FFC-9455-C251A29B161E}" type="presOf" srcId="{514E9AE5-7AAE-448F-A68D-B5114F86E1CA}" destId="{5DC1BA7B-1EF8-4ED0-B6AF-13F7748F6FC2}" srcOrd="0" destOrd="0" presId="urn:microsoft.com/office/officeart/2018/5/layout/CenteredIconLabelDescriptionList"/>
    <dgm:cxn modelId="{1483644C-DEF1-45DC-9E71-D6AFFA0C6651}" type="presOf" srcId="{FEB11F33-9A06-4207-B5E7-E1A921394DC0}" destId="{7398BD2D-213E-410D-8B4D-0C1769D9D1C4}" srcOrd="0" destOrd="0" presId="urn:microsoft.com/office/officeart/2018/5/layout/CenteredIconLabelDescriptionList"/>
    <dgm:cxn modelId="{7A5A41B9-E9EE-467C-ADB3-3720D14732C5}" type="presOf" srcId="{D5AA6ECE-118F-4525-B498-8B3A9F5CE238}" destId="{2CC1F051-A0C3-4A5F-B45C-1E71E7632697}" srcOrd="0" destOrd="0" presId="urn:microsoft.com/office/officeart/2018/5/layout/CenteredIconLabelDescriptionList"/>
    <dgm:cxn modelId="{138E53E9-8F51-43D3-BACF-AC687E36BC5D}" srcId="{D5AA6ECE-118F-4525-B498-8B3A9F5CE238}" destId="{514E9AE5-7AAE-448F-A68D-B5114F86E1CA}" srcOrd="0" destOrd="0" parTransId="{920BE6B4-D8C2-4DE5-917A-E3FCF4710A94}" sibTransId="{2E02D649-CDCD-41A9-817A-A0DDEC9BBCB1}"/>
    <dgm:cxn modelId="{79906C14-FB40-4995-A78D-9BEFCA7526DA}" type="presParOf" srcId="{7398BD2D-213E-410D-8B4D-0C1769D9D1C4}" destId="{28F8FA85-234A-4B76-99F7-3E43D66CD986}" srcOrd="0" destOrd="0" presId="urn:microsoft.com/office/officeart/2018/5/layout/CenteredIconLabelDescriptionList"/>
    <dgm:cxn modelId="{9428AFEE-D847-4EB0-8E0D-B10BD010D410}" type="presParOf" srcId="{28F8FA85-234A-4B76-99F7-3E43D66CD986}" destId="{EF2A0A41-978A-4D28-B810-296EB0C2A8F5}" srcOrd="0" destOrd="0" presId="urn:microsoft.com/office/officeart/2018/5/layout/CenteredIconLabelDescriptionList"/>
    <dgm:cxn modelId="{2C02ABB6-A41F-48B8-957D-B351B67440F8}" type="presParOf" srcId="{28F8FA85-234A-4B76-99F7-3E43D66CD986}" destId="{82337D7E-166C-465C-90D6-BB859E452105}" srcOrd="1" destOrd="0" presId="urn:microsoft.com/office/officeart/2018/5/layout/CenteredIconLabelDescriptionList"/>
    <dgm:cxn modelId="{998378FF-AC34-46A9-9547-7CCBB264AF3B}" type="presParOf" srcId="{28F8FA85-234A-4B76-99F7-3E43D66CD986}" destId="{2CC1F051-A0C3-4A5F-B45C-1E71E7632697}" srcOrd="2" destOrd="0" presId="urn:microsoft.com/office/officeart/2018/5/layout/CenteredIconLabelDescriptionList"/>
    <dgm:cxn modelId="{48500582-B3AB-4280-99B5-CF435A36674B}" type="presParOf" srcId="{28F8FA85-234A-4B76-99F7-3E43D66CD986}" destId="{C49D71CE-CDAA-4FCB-A901-6C0BD811B538}" srcOrd="3" destOrd="0" presId="urn:microsoft.com/office/officeart/2018/5/layout/CenteredIconLabelDescriptionList"/>
    <dgm:cxn modelId="{BE3AC460-6004-4E20-9FFA-180BF2200E86}" type="presParOf" srcId="{28F8FA85-234A-4B76-99F7-3E43D66CD986}" destId="{5DC1BA7B-1EF8-4ED0-B6AF-13F7748F6FC2}" srcOrd="4" destOrd="0" presId="urn:microsoft.com/office/officeart/2018/5/layout/CenteredIconLabelDescription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6AEBC5-4803-4604-843D-EDCE9BB432AE}" type="doc">
      <dgm:prSet loTypeId="urn:microsoft.com/office/officeart/2005/8/layout/hList9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A6EBF1A-5DFE-457B-AC5E-BAC435822D4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gm:t>
    </dgm:pt>
    <dgm:pt modelId="{2BD8FEBE-BF41-4089-A3F7-7094DE5686EF}" type="parTrans" cxnId="{25616CC7-E0E8-43D3-9093-93436D84DA0E}">
      <dgm:prSet/>
      <dgm:spPr/>
      <dgm:t>
        <a:bodyPr/>
        <a:lstStyle/>
        <a:p>
          <a:endParaRPr lang="ru-RU"/>
        </a:p>
      </dgm:t>
    </dgm:pt>
    <dgm:pt modelId="{3FB1C848-72E9-477E-932D-436A67E0FE5B}" type="sibTrans" cxnId="{25616CC7-E0E8-43D3-9093-93436D84DA0E}">
      <dgm:prSet/>
      <dgm:spPr/>
      <dgm:t>
        <a:bodyPr/>
        <a:lstStyle/>
        <a:p>
          <a:endParaRPr lang="ru-RU"/>
        </a:p>
      </dgm:t>
    </dgm:pt>
    <dgm:pt modelId="{6150F8A8-97FD-4844-85F4-CDC5DEAF3750}">
      <dgm:prSet phldrT="[Текст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Длина до 2 млн п. н.</a:t>
          </a:r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C783041-5B37-4DCD-B7A3-BE3F310346E3}" type="parTrans" cxnId="{96EAAC0A-FA1F-4EF2-91C8-2E13178BE86A}">
      <dgm:prSet/>
      <dgm:spPr/>
      <dgm:t>
        <a:bodyPr/>
        <a:lstStyle/>
        <a:p>
          <a:endParaRPr lang="ru-RU"/>
        </a:p>
      </dgm:t>
    </dgm:pt>
    <dgm:pt modelId="{E5EE06D0-25D4-451D-813A-3DAF5FE8B60E}" type="sibTrans" cxnId="{96EAAC0A-FA1F-4EF2-91C8-2E13178BE86A}">
      <dgm:prSet/>
      <dgm:spPr/>
      <dgm:t>
        <a:bodyPr/>
        <a:lstStyle/>
        <a:p>
          <a:endParaRPr lang="ru-RU"/>
        </a:p>
      </dgm:t>
    </dgm:pt>
    <dgm:pt modelId="{EC1D5CB0-EA47-4A7C-B08D-BD370F9E2FFE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Низкая точность</a:t>
          </a:r>
        </a:p>
      </dgm:t>
    </dgm:pt>
    <dgm:pt modelId="{D602E287-56EC-46BE-AA39-3E6663A997AC}" type="parTrans" cxnId="{B6140578-ED24-472D-BB5A-F3007EEE13FC}">
      <dgm:prSet/>
      <dgm:spPr/>
      <dgm:t>
        <a:bodyPr/>
        <a:lstStyle/>
        <a:p>
          <a:endParaRPr lang="ru-RU"/>
        </a:p>
      </dgm:t>
    </dgm:pt>
    <dgm:pt modelId="{29DD476B-26E9-4DE0-95E1-1D0DAD2BF290}" type="sibTrans" cxnId="{B6140578-ED24-472D-BB5A-F3007EEE13FC}">
      <dgm:prSet/>
      <dgm:spPr/>
      <dgm:t>
        <a:bodyPr/>
        <a:lstStyle/>
        <a:p>
          <a:endParaRPr lang="ru-RU"/>
        </a:p>
      </dgm:t>
    </dgm:pt>
    <dgm:pt modelId="{661621E3-9401-49DF-B0C8-25F2AD7BABD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С короткими чтениями</a:t>
          </a:r>
        </a:p>
      </dgm:t>
    </dgm:pt>
    <dgm:pt modelId="{ED63CE78-B7CB-4565-920D-BAFF6521FBF9}" type="parTrans" cxnId="{1E43EB40-E737-4F1B-B5D6-15659FFA191E}">
      <dgm:prSet/>
      <dgm:spPr/>
      <dgm:t>
        <a:bodyPr/>
        <a:lstStyle/>
        <a:p>
          <a:endParaRPr lang="ru-RU"/>
        </a:p>
      </dgm:t>
    </dgm:pt>
    <dgm:pt modelId="{9C661503-E2A2-494F-9341-8EE10E96F005}" type="sibTrans" cxnId="{1E43EB40-E737-4F1B-B5D6-15659FFA191E}">
      <dgm:prSet/>
      <dgm:spPr/>
      <dgm:t>
        <a:bodyPr/>
        <a:lstStyle/>
        <a:p>
          <a:endParaRPr lang="ru-RU"/>
        </a:p>
      </dgm:t>
    </dgm:pt>
    <dgm:pt modelId="{8C2547B7-AB76-4170-B647-024F57D6DE52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 Длина 50-500 п. н.</a:t>
          </a:r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0EF0A92-0798-4206-A728-FB3BBDC27F92}" type="parTrans" cxnId="{E95F59D5-44C2-494F-B54C-D5EBB61E21A9}">
      <dgm:prSet/>
      <dgm:spPr/>
      <dgm:t>
        <a:bodyPr/>
        <a:lstStyle/>
        <a:p>
          <a:endParaRPr lang="ru-RU"/>
        </a:p>
      </dgm:t>
    </dgm:pt>
    <dgm:pt modelId="{35681649-C3E7-471B-8496-DFD46715D381}" type="sibTrans" cxnId="{E95F59D5-44C2-494F-B54C-D5EBB61E21A9}">
      <dgm:prSet/>
      <dgm:spPr/>
      <dgm:t>
        <a:bodyPr/>
        <a:lstStyle/>
        <a:p>
          <a:endParaRPr lang="ru-RU"/>
        </a:p>
      </dgm:t>
    </dgm:pt>
    <dgm:pt modelId="{4CB97663-A055-480D-8A73-6221E79AC5A1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Высокая точность</a:t>
          </a:r>
        </a:p>
      </dgm:t>
    </dgm:pt>
    <dgm:pt modelId="{A6A2AB64-D38D-4F9A-82E1-6895E9FE5450}" type="parTrans" cxnId="{99FF6878-7E5F-43AF-B10B-483E1CE48BB0}">
      <dgm:prSet/>
      <dgm:spPr/>
      <dgm:t>
        <a:bodyPr/>
        <a:lstStyle/>
        <a:p>
          <a:endParaRPr lang="ru-RU"/>
        </a:p>
      </dgm:t>
    </dgm:pt>
    <dgm:pt modelId="{84680F39-AB93-4639-9431-EEA9FD9B0DF7}" type="sibTrans" cxnId="{99FF6878-7E5F-43AF-B10B-483E1CE48BB0}">
      <dgm:prSet/>
      <dgm:spPr/>
      <dgm:t>
        <a:bodyPr/>
        <a:lstStyle/>
        <a:p>
          <a:endParaRPr lang="ru-RU"/>
        </a:p>
      </dgm:t>
    </dgm:pt>
    <dgm:pt modelId="{86D4AA31-D2E9-4675-9951-2464727D9165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Быстро развиваются</a:t>
          </a:r>
        </a:p>
      </dgm:t>
    </dgm:pt>
    <dgm:pt modelId="{A428A1BA-D75C-4054-BE42-B4B4290A7B32}" type="parTrans" cxnId="{19D859B0-4782-4F7A-B315-9703283711EF}">
      <dgm:prSet/>
      <dgm:spPr/>
      <dgm:t>
        <a:bodyPr/>
        <a:lstStyle/>
        <a:p>
          <a:endParaRPr lang="ru-RU"/>
        </a:p>
      </dgm:t>
    </dgm:pt>
    <dgm:pt modelId="{83A88A1C-937A-45DA-9C1A-7A8574EE8612}" type="sibTrans" cxnId="{19D859B0-4782-4F7A-B315-9703283711EF}">
      <dgm:prSet/>
      <dgm:spPr/>
      <dgm:t>
        <a:bodyPr/>
        <a:lstStyle/>
        <a:p>
          <a:endParaRPr lang="ru-RU"/>
        </a:p>
      </dgm:t>
    </dgm:pt>
    <dgm:pt modelId="{94802DD1-9A46-4008-B7DF-A871A64213E9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Широко используются</a:t>
          </a:r>
        </a:p>
      </dgm:t>
    </dgm:pt>
    <dgm:pt modelId="{8F55A722-5510-448B-AC98-8C31538E718C}" type="parTrans" cxnId="{A45F139F-E158-494F-9AE7-566DAE205F70}">
      <dgm:prSet/>
      <dgm:spPr/>
      <dgm:t>
        <a:bodyPr/>
        <a:lstStyle/>
        <a:p>
          <a:endParaRPr lang="ru-RU"/>
        </a:p>
      </dgm:t>
    </dgm:pt>
    <dgm:pt modelId="{3C4B1A56-97B7-4E3D-9189-07BEE1463518}" type="sibTrans" cxnId="{A45F139F-E158-494F-9AE7-566DAE205F70}">
      <dgm:prSet/>
      <dgm:spPr/>
      <dgm:t>
        <a:bodyPr/>
        <a:lstStyle/>
        <a:p>
          <a:endParaRPr lang="ru-RU"/>
        </a:p>
      </dgm:t>
    </dgm:pt>
    <dgm:pt modelId="{40BB78CD-C34B-4FF5-8D46-5C6DD16F3C0F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Удобны для секвенирования новых геномов</a:t>
          </a:r>
        </a:p>
      </dgm:t>
    </dgm:pt>
    <dgm:pt modelId="{1F22A25C-E46C-4768-8962-E6A1F22AD75E}" type="parTrans" cxnId="{1EDAA372-F0F5-40B0-BABC-E2ACA7BBC971}">
      <dgm:prSet/>
      <dgm:spPr/>
      <dgm:t>
        <a:bodyPr/>
        <a:lstStyle/>
        <a:p>
          <a:endParaRPr lang="ru-RU"/>
        </a:p>
      </dgm:t>
    </dgm:pt>
    <dgm:pt modelId="{9EFCC756-4B6F-4E37-A52D-6523AAC75EE6}" type="sibTrans" cxnId="{1EDAA372-F0F5-40B0-BABC-E2ACA7BBC971}">
      <dgm:prSet/>
      <dgm:spPr/>
      <dgm:t>
        <a:bodyPr/>
        <a:lstStyle/>
        <a:p>
          <a:endParaRPr lang="ru-RU"/>
        </a:p>
      </dgm:t>
    </dgm:pt>
    <dgm:pt modelId="{3F721711-41CF-4A78-93A4-CC8E5AE12758}">
      <dgm:prSet phldrT="[Текст]"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Удобны для 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ресеквенирования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(когда есть 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референсный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геном)</a:t>
          </a:r>
        </a:p>
      </dgm:t>
    </dgm:pt>
    <dgm:pt modelId="{2022C4E7-7D3B-44FF-86E1-1C12532D1E71}" type="parTrans" cxnId="{721E5BDA-D512-48BA-A172-3666EAC9AC96}">
      <dgm:prSet/>
      <dgm:spPr/>
      <dgm:t>
        <a:bodyPr/>
        <a:lstStyle/>
        <a:p>
          <a:endParaRPr lang="ru-RU"/>
        </a:p>
      </dgm:t>
    </dgm:pt>
    <dgm:pt modelId="{EE40DCA7-4557-49C7-B8FC-860079055918}" type="sibTrans" cxnId="{721E5BDA-D512-48BA-A172-3666EAC9AC96}">
      <dgm:prSet/>
      <dgm:spPr/>
      <dgm:t>
        <a:bodyPr/>
        <a:lstStyle/>
        <a:p>
          <a:endParaRPr lang="ru-RU"/>
        </a:p>
      </dgm:t>
    </dgm:pt>
    <dgm:pt modelId="{E8D7CE85-2F67-4B86-88F0-CE40B7B93CE5}" type="pres">
      <dgm:prSet presAssocID="{9C6AEBC5-4803-4604-843D-EDCE9BB432AE}" presName="list" presStyleCnt="0">
        <dgm:presLayoutVars>
          <dgm:dir/>
          <dgm:animLvl val="lvl"/>
        </dgm:presLayoutVars>
      </dgm:prSet>
      <dgm:spPr/>
    </dgm:pt>
    <dgm:pt modelId="{5F620846-3AB4-4057-B36F-E152227FC9B2}" type="pres">
      <dgm:prSet presAssocID="{EA6EBF1A-5DFE-457B-AC5E-BAC435822D4B}" presName="posSpace" presStyleCnt="0"/>
      <dgm:spPr/>
    </dgm:pt>
    <dgm:pt modelId="{BE6D02E1-2C90-430F-9911-56EC9B7F1D92}" type="pres">
      <dgm:prSet presAssocID="{EA6EBF1A-5DFE-457B-AC5E-BAC435822D4B}" presName="vertFlow" presStyleCnt="0"/>
      <dgm:spPr/>
    </dgm:pt>
    <dgm:pt modelId="{FC65B541-C9EA-47DD-BCD6-CEC92401282A}" type="pres">
      <dgm:prSet presAssocID="{EA6EBF1A-5DFE-457B-AC5E-BAC435822D4B}" presName="topSpace" presStyleCnt="0"/>
      <dgm:spPr/>
    </dgm:pt>
    <dgm:pt modelId="{4910BBA1-1CF9-44AB-BD51-3DAB5D4926AE}" type="pres">
      <dgm:prSet presAssocID="{EA6EBF1A-5DFE-457B-AC5E-BAC435822D4B}" presName="firstComp" presStyleCnt="0"/>
      <dgm:spPr/>
    </dgm:pt>
    <dgm:pt modelId="{3E4022E2-0A44-4ED6-A0BC-C9B15793A71D}" type="pres">
      <dgm:prSet presAssocID="{EA6EBF1A-5DFE-457B-AC5E-BAC435822D4B}" presName="firstChild" presStyleLbl="bgAccFollowNode1" presStyleIdx="0" presStyleCnt="8" custScaleX="110211" custScaleY="26820" custLinFactNeighborX="-47848" custLinFactNeighborY="-7939"/>
      <dgm:spPr/>
    </dgm:pt>
    <dgm:pt modelId="{0020201A-4D52-4420-8F5C-C60BF40EDF53}" type="pres">
      <dgm:prSet presAssocID="{EA6EBF1A-5DFE-457B-AC5E-BAC435822D4B}" presName="firstChildTx" presStyleLbl="bgAccFollowNode1" presStyleIdx="0" presStyleCnt="8">
        <dgm:presLayoutVars>
          <dgm:bulletEnabled val="1"/>
        </dgm:presLayoutVars>
      </dgm:prSet>
      <dgm:spPr/>
    </dgm:pt>
    <dgm:pt modelId="{F4435046-6F73-4984-B196-0152BC8A8175}" type="pres">
      <dgm:prSet presAssocID="{EC1D5CB0-EA47-4A7C-B08D-BD370F9E2FFE}" presName="comp" presStyleCnt="0"/>
      <dgm:spPr/>
    </dgm:pt>
    <dgm:pt modelId="{8477223C-8C39-4580-8CF4-E5A2174FA5BC}" type="pres">
      <dgm:prSet presAssocID="{EC1D5CB0-EA47-4A7C-B08D-BD370F9E2FFE}" presName="child" presStyleLbl="bgAccFollowNode1" presStyleIdx="1" presStyleCnt="8" custScaleX="110211" custScaleY="26820" custLinFactNeighborX="-38089" custLinFactNeighborY="27411"/>
      <dgm:spPr/>
    </dgm:pt>
    <dgm:pt modelId="{70BE2F6B-51F6-4285-A3E6-E41CC76A4D17}" type="pres">
      <dgm:prSet presAssocID="{EC1D5CB0-EA47-4A7C-B08D-BD370F9E2FFE}" presName="childTx" presStyleLbl="bgAccFollowNode1" presStyleIdx="1" presStyleCnt="8">
        <dgm:presLayoutVars>
          <dgm:bulletEnabled val="1"/>
        </dgm:presLayoutVars>
      </dgm:prSet>
      <dgm:spPr/>
    </dgm:pt>
    <dgm:pt modelId="{D2846F7F-5F56-45B9-8918-1DA9963A4E24}" type="pres">
      <dgm:prSet presAssocID="{86D4AA31-D2E9-4675-9951-2464727D9165}" presName="comp" presStyleCnt="0"/>
      <dgm:spPr/>
    </dgm:pt>
    <dgm:pt modelId="{FC6CA7D1-6201-4228-8FD8-59FBAAC917C2}" type="pres">
      <dgm:prSet presAssocID="{86D4AA31-D2E9-4675-9951-2464727D9165}" presName="child" presStyleLbl="bgAccFollowNode1" presStyleIdx="2" presStyleCnt="8" custScaleX="110211" custScaleY="26820" custLinFactNeighborX="-38089" custLinFactNeighborY="27411"/>
      <dgm:spPr/>
    </dgm:pt>
    <dgm:pt modelId="{0E5CFDBB-D587-49F9-918F-EA10F6F367E6}" type="pres">
      <dgm:prSet presAssocID="{86D4AA31-D2E9-4675-9951-2464727D9165}" presName="childTx" presStyleLbl="bgAccFollowNode1" presStyleIdx="2" presStyleCnt="8">
        <dgm:presLayoutVars>
          <dgm:bulletEnabled val="1"/>
        </dgm:presLayoutVars>
      </dgm:prSet>
      <dgm:spPr/>
    </dgm:pt>
    <dgm:pt modelId="{CE0262D2-F3A5-46C8-90A8-81446428FF16}" type="pres">
      <dgm:prSet presAssocID="{40BB78CD-C34B-4FF5-8D46-5C6DD16F3C0F}" presName="comp" presStyleCnt="0"/>
      <dgm:spPr/>
    </dgm:pt>
    <dgm:pt modelId="{1DB28D35-DEF4-402E-9C5B-8B08D5E4F28B}" type="pres">
      <dgm:prSet presAssocID="{40BB78CD-C34B-4FF5-8D46-5C6DD16F3C0F}" presName="child" presStyleLbl="bgAccFollowNode1" presStyleIdx="3" presStyleCnt="8" custScaleX="110211" custScaleY="44154" custLinFactNeighborX="-38089" custLinFactNeighborY="26843"/>
      <dgm:spPr/>
    </dgm:pt>
    <dgm:pt modelId="{6C3284D2-2DE4-4E70-A25E-9F8974E3961B}" type="pres">
      <dgm:prSet presAssocID="{40BB78CD-C34B-4FF5-8D46-5C6DD16F3C0F}" presName="childTx" presStyleLbl="bgAccFollowNode1" presStyleIdx="3" presStyleCnt="8">
        <dgm:presLayoutVars>
          <dgm:bulletEnabled val="1"/>
        </dgm:presLayoutVars>
      </dgm:prSet>
      <dgm:spPr/>
    </dgm:pt>
    <dgm:pt modelId="{411060EC-7FA0-497E-8F4A-A60F5828308F}" type="pres">
      <dgm:prSet presAssocID="{EA6EBF1A-5DFE-457B-AC5E-BAC435822D4B}" presName="negSpace" presStyleCnt="0"/>
      <dgm:spPr/>
    </dgm:pt>
    <dgm:pt modelId="{067A1DF0-C808-4967-8065-9BFE25B993F5}" type="pres">
      <dgm:prSet presAssocID="{EA6EBF1A-5DFE-457B-AC5E-BAC435822D4B}" presName="circle" presStyleLbl="node1" presStyleIdx="0" presStyleCnt="2" custScaleX="130002" custScaleY="40250" custLinFactNeighborX="7339" custLinFactNeighborY="-8817"/>
      <dgm:spPr>
        <a:prstGeom prst="rect">
          <a:avLst/>
        </a:prstGeom>
      </dgm:spPr>
    </dgm:pt>
    <dgm:pt modelId="{194876EA-C194-4442-B1D5-6950047628FF}" type="pres">
      <dgm:prSet presAssocID="{3FB1C848-72E9-477E-932D-436A67E0FE5B}" presName="transSpace" presStyleCnt="0"/>
      <dgm:spPr/>
    </dgm:pt>
    <dgm:pt modelId="{8ECE15F0-B426-4C33-9754-22199AE8F35D}" type="pres">
      <dgm:prSet presAssocID="{661621E3-9401-49DF-B0C8-25F2AD7BABD2}" presName="posSpace" presStyleCnt="0"/>
      <dgm:spPr/>
    </dgm:pt>
    <dgm:pt modelId="{84BAAE81-D96C-4A05-9E30-065A853EA63D}" type="pres">
      <dgm:prSet presAssocID="{661621E3-9401-49DF-B0C8-25F2AD7BABD2}" presName="vertFlow" presStyleCnt="0"/>
      <dgm:spPr/>
    </dgm:pt>
    <dgm:pt modelId="{EB41FFE5-C4BB-4EC2-8634-7B83C9A2F03B}" type="pres">
      <dgm:prSet presAssocID="{661621E3-9401-49DF-B0C8-25F2AD7BABD2}" presName="topSpace" presStyleCnt="0"/>
      <dgm:spPr/>
    </dgm:pt>
    <dgm:pt modelId="{33EF86D4-F342-4ABB-9DF6-357355C04370}" type="pres">
      <dgm:prSet presAssocID="{661621E3-9401-49DF-B0C8-25F2AD7BABD2}" presName="firstComp" presStyleCnt="0"/>
      <dgm:spPr/>
    </dgm:pt>
    <dgm:pt modelId="{D5D71F6B-F6C0-4A89-9A6D-598EA4CDEC75}" type="pres">
      <dgm:prSet presAssocID="{661621E3-9401-49DF-B0C8-25F2AD7BABD2}" presName="firstChild" presStyleLbl="bgAccFollowNode1" presStyleIdx="4" presStyleCnt="8" custScaleX="110211" custScaleY="26820" custLinFactNeighborX="-2926" custLinFactNeighborY="-7123"/>
      <dgm:spPr/>
    </dgm:pt>
    <dgm:pt modelId="{CDF05DF9-527A-4AEB-8F85-2584AC0B730E}" type="pres">
      <dgm:prSet presAssocID="{661621E3-9401-49DF-B0C8-25F2AD7BABD2}" presName="firstChildTx" presStyleLbl="bgAccFollowNode1" presStyleIdx="4" presStyleCnt="8">
        <dgm:presLayoutVars>
          <dgm:bulletEnabled val="1"/>
        </dgm:presLayoutVars>
      </dgm:prSet>
      <dgm:spPr/>
    </dgm:pt>
    <dgm:pt modelId="{7D9017DD-BD5E-4E00-AEA0-C4992A28E7D4}" type="pres">
      <dgm:prSet presAssocID="{4CB97663-A055-480D-8A73-6221E79AC5A1}" presName="comp" presStyleCnt="0"/>
      <dgm:spPr/>
    </dgm:pt>
    <dgm:pt modelId="{B43B9C21-ABF6-41EC-9F21-BFF303839849}" type="pres">
      <dgm:prSet presAssocID="{4CB97663-A055-480D-8A73-6221E79AC5A1}" presName="child" presStyleLbl="bgAccFollowNode1" presStyleIdx="5" presStyleCnt="8" custScaleX="110211" custScaleY="26820" custLinFactNeighborX="-2030" custLinFactNeighborY="20710"/>
      <dgm:spPr/>
    </dgm:pt>
    <dgm:pt modelId="{C87B3D81-4610-4506-98E0-41DB5505AA4F}" type="pres">
      <dgm:prSet presAssocID="{4CB97663-A055-480D-8A73-6221E79AC5A1}" presName="childTx" presStyleLbl="bgAccFollowNode1" presStyleIdx="5" presStyleCnt="8">
        <dgm:presLayoutVars>
          <dgm:bulletEnabled val="1"/>
        </dgm:presLayoutVars>
      </dgm:prSet>
      <dgm:spPr/>
    </dgm:pt>
    <dgm:pt modelId="{E4A70C1D-58A1-4FA0-B0B4-4D2DF23CAA8F}" type="pres">
      <dgm:prSet presAssocID="{94802DD1-9A46-4008-B7DF-A871A64213E9}" presName="comp" presStyleCnt="0"/>
      <dgm:spPr/>
    </dgm:pt>
    <dgm:pt modelId="{18FCE5A4-E740-465D-9F85-2750E6838EAA}" type="pres">
      <dgm:prSet presAssocID="{94802DD1-9A46-4008-B7DF-A871A64213E9}" presName="child" presStyleLbl="bgAccFollowNode1" presStyleIdx="6" presStyleCnt="8" custScaleX="110211" custScaleY="26820" custLinFactNeighborX="-2030" custLinFactNeighborY="20710"/>
      <dgm:spPr/>
    </dgm:pt>
    <dgm:pt modelId="{9141DCB3-CA89-4F9B-A39C-7A52B356AB6F}" type="pres">
      <dgm:prSet presAssocID="{94802DD1-9A46-4008-B7DF-A871A64213E9}" presName="childTx" presStyleLbl="bgAccFollowNode1" presStyleIdx="6" presStyleCnt="8">
        <dgm:presLayoutVars>
          <dgm:bulletEnabled val="1"/>
        </dgm:presLayoutVars>
      </dgm:prSet>
      <dgm:spPr/>
    </dgm:pt>
    <dgm:pt modelId="{9B05FFB5-A08B-49C9-8957-7D265E10E250}" type="pres">
      <dgm:prSet presAssocID="{3F721711-41CF-4A78-93A4-CC8E5AE12758}" presName="comp" presStyleCnt="0"/>
      <dgm:spPr/>
    </dgm:pt>
    <dgm:pt modelId="{8209151C-91EB-4C71-B66F-899D3A012D92}" type="pres">
      <dgm:prSet presAssocID="{3F721711-41CF-4A78-93A4-CC8E5AE12758}" presName="child" presStyleLbl="bgAccFollowNode1" presStyleIdx="7" presStyleCnt="8" custScaleX="110211" custScaleY="59835" custLinFactNeighborX="-1965" custLinFactNeighborY="19532"/>
      <dgm:spPr/>
    </dgm:pt>
    <dgm:pt modelId="{EF345BD5-7580-4789-8A8E-F167AD1865B8}" type="pres">
      <dgm:prSet presAssocID="{3F721711-41CF-4A78-93A4-CC8E5AE12758}" presName="childTx" presStyleLbl="bgAccFollowNode1" presStyleIdx="7" presStyleCnt="8">
        <dgm:presLayoutVars>
          <dgm:bulletEnabled val="1"/>
        </dgm:presLayoutVars>
      </dgm:prSet>
      <dgm:spPr/>
    </dgm:pt>
    <dgm:pt modelId="{0058F17C-BA73-4C86-AAAE-BAA2CCE88853}" type="pres">
      <dgm:prSet presAssocID="{661621E3-9401-49DF-B0C8-25F2AD7BABD2}" presName="negSpace" presStyleCnt="0"/>
      <dgm:spPr/>
    </dgm:pt>
    <dgm:pt modelId="{28F37552-2472-4044-88CB-27B0B61E877A}" type="pres">
      <dgm:prSet presAssocID="{661621E3-9401-49DF-B0C8-25F2AD7BABD2}" presName="circle" presStyleLbl="node1" presStyleIdx="1" presStyleCnt="2" custScaleX="130002" custScaleY="40250" custLinFactNeighborX="30016" custLinFactNeighborY="-7416"/>
      <dgm:spPr>
        <a:prstGeom prst="rect">
          <a:avLst/>
        </a:prstGeom>
      </dgm:spPr>
    </dgm:pt>
  </dgm:ptLst>
  <dgm:cxnLst>
    <dgm:cxn modelId="{96EAAC0A-FA1F-4EF2-91C8-2E13178BE86A}" srcId="{EA6EBF1A-5DFE-457B-AC5E-BAC435822D4B}" destId="{6150F8A8-97FD-4844-85F4-CDC5DEAF3750}" srcOrd="0" destOrd="0" parTransId="{0C783041-5B37-4DCD-B7A3-BE3F310346E3}" sibTransId="{E5EE06D0-25D4-451D-813A-3DAF5FE8B60E}"/>
    <dgm:cxn modelId="{6FBF2B1B-069E-44C9-A2D1-50B79F7D83CE}" type="presOf" srcId="{8C2547B7-AB76-4170-B647-024F57D6DE52}" destId="{CDF05DF9-527A-4AEB-8F85-2584AC0B730E}" srcOrd="1" destOrd="0" presId="urn:microsoft.com/office/officeart/2005/8/layout/hList9"/>
    <dgm:cxn modelId="{C574AD21-E481-4F09-8443-C03696DBC6AF}" type="presOf" srcId="{EA6EBF1A-5DFE-457B-AC5E-BAC435822D4B}" destId="{067A1DF0-C808-4967-8065-9BFE25B993F5}" srcOrd="0" destOrd="0" presId="urn:microsoft.com/office/officeart/2005/8/layout/hList9"/>
    <dgm:cxn modelId="{FF3B6231-CF0B-41EA-AD10-0231A232EBD4}" type="presOf" srcId="{EC1D5CB0-EA47-4A7C-B08D-BD370F9E2FFE}" destId="{8477223C-8C39-4580-8CF4-E5A2174FA5BC}" srcOrd="0" destOrd="0" presId="urn:microsoft.com/office/officeart/2005/8/layout/hList9"/>
    <dgm:cxn modelId="{BE47C93C-2AB4-4935-81EE-2C2D5D4434A8}" type="presOf" srcId="{6150F8A8-97FD-4844-85F4-CDC5DEAF3750}" destId="{3E4022E2-0A44-4ED6-A0BC-C9B15793A71D}" srcOrd="0" destOrd="0" presId="urn:microsoft.com/office/officeart/2005/8/layout/hList9"/>
    <dgm:cxn modelId="{1E43EB40-E737-4F1B-B5D6-15659FFA191E}" srcId="{9C6AEBC5-4803-4604-843D-EDCE9BB432AE}" destId="{661621E3-9401-49DF-B0C8-25F2AD7BABD2}" srcOrd="1" destOrd="0" parTransId="{ED63CE78-B7CB-4565-920D-BAFF6521FBF9}" sibTransId="{9C661503-E2A2-494F-9341-8EE10E96F005}"/>
    <dgm:cxn modelId="{2D8D6866-ADC0-4CA2-B9E1-047688F0173E}" type="presOf" srcId="{4CB97663-A055-480D-8A73-6221E79AC5A1}" destId="{B43B9C21-ABF6-41EC-9F21-BFF303839849}" srcOrd="0" destOrd="0" presId="urn:microsoft.com/office/officeart/2005/8/layout/hList9"/>
    <dgm:cxn modelId="{AF732B67-5073-4FF4-BA35-5639B5257DB1}" type="presOf" srcId="{4CB97663-A055-480D-8A73-6221E79AC5A1}" destId="{C87B3D81-4610-4506-98E0-41DB5505AA4F}" srcOrd="1" destOrd="0" presId="urn:microsoft.com/office/officeart/2005/8/layout/hList9"/>
    <dgm:cxn modelId="{DC2C7F4A-081D-4DF0-BE30-B3EDE1981632}" type="presOf" srcId="{9C6AEBC5-4803-4604-843D-EDCE9BB432AE}" destId="{E8D7CE85-2F67-4B86-88F0-CE40B7B93CE5}" srcOrd="0" destOrd="0" presId="urn:microsoft.com/office/officeart/2005/8/layout/hList9"/>
    <dgm:cxn modelId="{C77C314F-03BF-45CF-9A3D-129735646E29}" type="presOf" srcId="{EC1D5CB0-EA47-4A7C-B08D-BD370F9E2FFE}" destId="{70BE2F6B-51F6-4285-A3E6-E41CC76A4D17}" srcOrd="1" destOrd="0" presId="urn:microsoft.com/office/officeart/2005/8/layout/hList9"/>
    <dgm:cxn modelId="{1EDAA372-F0F5-40B0-BABC-E2ACA7BBC971}" srcId="{EA6EBF1A-5DFE-457B-AC5E-BAC435822D4B}" destId="{40BB78CD-C34B-4FF5-8D46-5C6DD16F3C0F}" srcOrd="3" destOrd="0" parTransId="{1F22A25C-E46C-4768-8962-E6A1F22AD75E}" sibTransId="{9EFCC756-4B6F-4E37-A52D-6523AAC75EE6}"/>
    <dgm:cxn modelId="{CB9F0957-540D-41F0-A704-B49FB54254C7}" type="presOf" srcId="{8C2547B7-AB76-4170-B647-024F57D6DE52}" destId="{D5D71F6B-F6C0-4A89-9A6D-598EA4CDEC75}" srcOrd="0" destOrd="0" presId="urn:microsoft.com/office/officeart/2005/8/layout/hList9"/>
    <dgm:cxn modelId="{96EBCF57-BCD5-4203-BB2E-FA9AF0192E36}" type="presOf" srcId="{86D4AA31-D2E9-4675-9951-2464727D9165}" destId="{0E5CFDBB-D587-49F9-918F-EA10F6F367E6}" srcOrd="1" destOrd="0" presId="urn:microsoft.com/office/officeart/2005/8/layout/hList9"/>
    <dgm:cxn modelId="{B6140578-ED24-472D-BB5A-F3007EEE13FC}" srcId="{EA6EBF1A-5DFE-457B-AC5E-BAC435822D4B}" destId="{EC1D5CB0-EA47-4A7C-B08D-BD370F9E2FFE}" srcOrd="1" destOrd="0" parTransId="{D602E287-56EC-46BE-AA39-3E6663A997AC}" sibTransId="{29DD476B-26E9-4DE0-95E1-1D0DAD2BF290}"/>
    <dgm:cxn modelId="{99FF6878-7E5F-43AF-B10B-483E1CE48BB0}" srcId="{661621E3-9401-49DF-B0C8-25F2AD7BABD2}" destId="{4CB97663-A055-480D-8A73-6221E79AC5A1}" srcOrd="1" destOrd="0" parTransId="{A6A2AB64-D38D-4F9A-82E1-6895E9FE5450}" sibTransId="{84680F39-AB93-4639-9431-EEA9FD9B0DF7}"/>
    <dgm:cxn modelId="{FC8C757F-ED69-4952-90B6-07BF3A4350A3}" type="presOf" srcId="{94802DD1-9A46-4008-B7DF-A871A64213E9}" destId="{18FCE5A4-E740-465D-9F85-2750E6838EAA}" srcOrd="0" destOrd="0" presId="urn:microsoft.com/office/officeart/2005/8/layout/hList9"/>
    <dgm:cxn modelId="{7238FF84-C450-4DAB-BE82-8BE683AA2FF6}" type="presOf" srcId="{6150F8A8-97FD-4844-85F4-CDC5DEAF3750}" destId="{0020201A-4D52-4420-8F5C-C60BF40EDF53}" srcOrd="1" destOrd="0" presId="urn:microsoft.com/office/officeart/2005/8/layout/hList9"/>
    <dgm:cxn modelId="{9A5B5E95-F472-4CDD-847E-9C4DF6411FA2}" type="presOf" srcId="{40BB78CD-C34B-4FF5-8D46-5C6DD16F3C0F}" destId="{6C3284D2-2DE4-4E70-A25E-9F8974E3961B}" srcOrd="1" destOrd="0" presId="urn:microsoft.com/office/officeart/2005/8/layout/hList9"/>
    <dgm:cxn modelId="{A45F139F-E158-494F-9AE7-566DAE205F70}" srcId="{661621E3-9401-49DF-B0C8-25F2AD7BABD2}" destId="{94802DD1-9A46-4008-B7DF-A871A64213E9}" srcOrd="2" destOrd="0" parTransId="{8F55A722-5510-448B-AC98-8C31538E718C}" sibTransId="{3C4B1A56-97B7-4E3D-9189-07BEE1463518}"/>
    <dgm:cxn modelId="{968952AA-1980-4C11-9DCD-4D8F0C18B13E}" type="presOf" srcId="{3F721711-41CF-4A78-93A4-CC8E5AE12758}" destId="{EF345BD5-7580-4789-8A8E-F167AD1865B8}" srcOrd="1" destOrd="0" presId="urn:microsoft.com/office/officeart/2005/8/layout/hList9"/>
    <dgm:cxn modelId="{19D859B0-4782-4F7A-B315-9703283711EF}" srcId="{EA6EBF1A-5DFE-457B-AC5E-BAC435822D4B}" destId="{86D4AA31-D2E9-4675-9951-2464727D9165}" srcOrd="2" destOrd="0" parTransId="{A428A1BA-D75C-4054-BE42-B4B4290A7B32}" sibTransId="{83A88A1C-937A-45DA-9C1A-7A8574EE8612}"/>
    <dgm:cxn modelId="{ED8D57B3-F369-4FE2-B7F0-1C6F894A5A52}" type="presOf" srcId="{40BB78CD-C34B-4FF5-8D46-5C6DD16F3C0F}" destId="{1DB28D35-DEF4-402E-9C5B-8B08D5E4F28B}" srcOrd="0" destOrd="0" presId="urn:microsoft.com/office/officeart/2005/8/layout/hList9"/>
    <dgm:cxn modelId="{25616CC7-E0E8-43D3-9093-93436D84DA0E}" srcId="{9C6AEBC5-4803-4604-843D-EDCE9BB432AE}" destId="{EA6EBF1A-5DFE-457B-AC5E-BAC435822D4B}" srcOrd="0" destOrd="0" parTransId="{2BD8FEBE-BF41-4089-A3F7-7094DE5686EF}" sibTransId="{3FB1C848-72E9-477E-932D-436A67E0FE5B}"/>
    <dgm:cxn modelId="{E95F59D5-44C2-494F-B54C-D5EBB61E21A9}" srcId="{661621E3-9401-49DF-B0C8-25F2AD7BABD2}" destId="{8C2547B7-AB76-4170-B647-024F57D6DE52}" srcOrd="0" destOrd="0" parTransId="{90EF0A92-0798-4206-A728-FB3BBDC27F92}" sibTransId="{35681649-C3E7-471B-8496-DFD46715D381}"/>
    <dgm:cxn modelId="{721E5BDA-D512-48BA-A172-3666EAC9AC96}" srcId="{661621E3-9401-49DF-B0C8-25F2AD7BABD2}" destId="{3F721711-41CF-4A78-93A4-CC8E5AE12758}" srcOrd="3" destOrd="0" parTransId="{2022C4E7-7D3B-44FF-86E1-1C12532D1E71}" sibTransId="{EE40DCA7-4557-49C7-B8FC-860079055918}"/>
    <dgm:cxn modelId="{083EB0DB-2E1D-4CAC-811A-DDEA7A55DC97}" type="presOf" srcId="{3F721711-41CF-4A78-93A4-CC8E5AE12758}" destId="{8209151C-91EB-4C71-B66F-899D3A012D92}" srcOrd="0" destOrd="0" presId="urn:microsoft.com/office/officeart/2005/8/layout/hList9"/>
    <dgm:cxn modelId="{404723E7-F31D-4E70-B189-488CEB50573E}" type="presOf" srcId="{86D4AA31-D2E9-4675-9951-2464727D9165}" destId="{FC6CA7D1-6201-4228-8FD8-59FBAAC917C2}" srcOrd="0" destOrd="0" presId="urn:microsoft.com/office/officeart/2005/8/layout/hList9"/>
    <dgm:cxn modelId="{44BBC6EA-27CB-4D1D-BFFC-B6752FED7EE4}" type="presOf" srcId="{661621E3-9401-49DF-B0C8-25F2AD7BABD2}" destId="{28F37552-2472-4044-88CB-27B0B61E877A}" srcOrd="0" destOrd="0" presId="urn:microsoft.com/office/officeart/2005/8/layout/hList9"/>
    <dgm:cxn modelId="{44ED86FC-1E36-48EC-A2F1-DD3347A71BEE}" type="presOf" srcId="{94802DD1-9A46-4008-B7DF-A871A64213E9}" destId="{9141DCB3-CA89-4F9B-A39C-7A52B356AB6F}" srcOrd="1" destOrd="0" presId="urn:microsoft.com/office/officeart/2005/8/layout/hList9"/>
    <dgm:cxn modelId="{DABED981-A492-482F-B6EE-6DD5BD84958A}" type="presParOf" srcId="{E8D7CE85-2F67-4B86-88F0-CE40B7B93CE5}" destId="{5F620846-3AB4-4057-B36F-E152227FC9B2}" srcOrd="0" destOrd="0" presId="urn:microsoft.com/office/officeart/2005/8/layout/hList9"/>
    <dgm:cxn modelId="{AE5D8CA7-2C78-4521-9FA7-B27187A84D6C}" type="presParOf" srcId="{E8D7CE85-2F67-4B86-88F0-CE40B7B93CE5}" destId="{BE6D02E1-2C90-430F-9911-56EC9B7F1D92}" srcOrd="1" destOrd="0" presId="urn:microsoft.com/office/officeart/2005/8/layout/hList9"/>
    <dgm:cxn modelId="{F9FED8B2-8050-4E1E-A93F-AB1990AE4CA5}" type="presParOf" srcId="{BE6D02E1-2C90-430F-9911-56EC9B7F1D92}" destId="{FC65B541-C9EA-47DD-BCD6-CEC92401282A}" srcOrd="0" destOrd="0" presId="urn:microsoft.com/office/officeart/2005/8/layout/hList9"/>
    <dgm:cxn modelId="{1E9B2745-D5BB-480A-A5CF-A1ECAC74E44A}" type="presParOf" srcId="{BE6D02E1-2C90-430F-9911-56EC9B7F1D92}" destId="{4910BBA1-1CF9-44AB-BD51-3DAB5D4926AE}" srcOrd="1" destOrd="0" presId="urn:microsoft.com/office/officeart/2005/8/layout/hList9"/>
    <dgm:cxn modelId="{4902A484-BC76-47D3-BDA7-50276559E626}" type="presParOf" srcId="{4910BBA1-1CF9-44AB-BD51-3DAB5D4926AE}" destId="{3E4022E2-0A44-4ED6-A0BC-C9B15793A71D}" srcOrd="0" destOrd="0" presId="urn:microsoft.com/office/officeart/2005/8/layout/hList9"/>
    <dgm:cxn modelId="{3B37CD99-316D-4BCA-85A5-2157DDB6F5A7}" type="presParOf" srcId="{4910BBA1-1CF9-44AB-BD51-3DAB5D4926AE}" destId="{0020201A-4D52-4420-8F5C-C60BF40EDF53}" srcOrd="1" destOrd="0" presId="urn:microsoft.com/office/officeart/2005/8/layout/hList9"/>
    <dgm:cxn modelId="{4DE18045-3607-438F-8884-13932A0B9AE6}" type="presParOf" srcId="{BE6D02E1-2C90-430F-9911-56EC9B7F1D92}" destId="{F4435046-6F73-4984-B196-0152BC8A8175}" srcOrd="2" destOrd="0" presId="urn:microsoft.com/office/officeart/2005/8/layout/hList9"/>
    <dgm:cxn modelId="{9E4C5CDB-82C0-407D-B83B-1257446B3125}" type="presParOf" srcId="{F4435046-6F73-4984-B196-0152BC8A8175}" destId="{8477223C-8C39-4580-8CF4-E5A2174FA5BC}" srcOrd="0" destOrd="0" presId="urn:microsoft.com/office/officeart/2005/8/layout/hList9"/>
    <dgm:cxn modelId="{A8378DC0-2D61-44CD-BF62-6143DBB2CAD2}" type="presParOf" srcId="{F4435046-6F73-4984-B196-0152BC8A8175}" destId="{70BE2F6B-51F6-4285-A3E6-E41CC76A4D17}" srcOrd="1" destOrd="0" presId="urn:microsoft.com/office/officeart/2005/8/layout/hList9"/>
    <dgm:cxn modelId="{091E66C4-08EC-433D-86F4-C54D1AE8C9AD}" type="presParOf" srcId="{BE6D02E1-2C90-430F-9911-56EC9B7F1D92}" destId="{D2846F7F-5F56-45B9-8918-1DA9963A4E24}" srcOrd="3" destOrd="0" presId="urn:microsoft.com/office/officeart/2005/8/layout/hList9"/>
    <dgm:cxn modelId="{6CDFE6F7-9CB7-42DE-82E6-8F3ACC57343F}" type="presParOf" srcId="{D2846F7F-5F56-45B9-8918-1DA9963A4E24}" destId="{FC6CA7D1-6201-4228-8FD8-59FBAAC917C2}" srcOrd="0" destOrd="0" presId="urn:microsoft.com/office/officeart/2005/8/layout/hList9"/>
    <dgm:cxn modelId="{FE3E4BEA-06B4-4068-90B9-D0415B8F5DC0}" type="presParOf" srcId="{D2846F7F-5F56-45B9-8918-1DA9963A4E24}" destId="{0E5CFDBB-D587-49F9-918F-EA10F6F367E6}" srcOrd="1" destOrd="0" presId="urn:microsoft.com/office/officeart/2005/8/layout/hList9"/>
    <dgm:cxn modelId="{D48D267B-761D-46EE-99E6-EAB504BBD098}" type="presParOf" srcId="{BE6D02E1-2C90-430F-9911-56EC9B7F1D92}" destId="{CE0262D2-F3A5-46C8-90A8-81446428FF16}" srcOrd="4" destOrd="0" presId="urn:microsoft.com/office/officeart/2005/8/layout/hList9"/>
    <dgm:cxn modelId="{E529A915-5418-4123-B9A1-C22E23C06C42}" type="presParOf" srcId="{CE0262D2-F3A5-46C8-90A8-81446428FF16}" destId="{1DB28D35-DEF4-402E-9C5B-8B08D5E4F28B}" srcOrd="0" destOrd="0" presId="urn:microsoft.com/office/officeart/2005/8/layout/hList9"/>
    <dgm:cxn modelId="{7EE45CC9-94F9-4B42-A6D6-9C8DD1C6BA63}" type="presParOf" srcId="{CE0262D2-F3A5-46C8-90A8-81446428FF16}" destId="{6C3284D2-2DE4-4E70-A25E-9F8974E3961B}" srcOrd="1" destOrd="0" presId="urn:microsoft.com/office/officeart/2005/8/layout/hList9"/>
    <dgm:cxn modelId="{9C12314F-4E58-4B64-9C6D-99118616C39E}" type="presParOf" srcId="{E8D7CE85-2F67-4B86-88F0-CE40B7B93CE5}" destId="{411060EC-7FA0-497E-8F4A-A60F5828308F}" srcOrd="2" destOrd="0" presId="urn:microsoft.com/office/officeart/2005/8/layout/hList9"/>
    <dgm:cxn modelId="{04632BB9-AFDB-4DC9-B5A1-D86D0810F888}" type="presParOf" srcId="{E8D7CE85-2F67-4B86-88F0-CE40B7B93CE5}" destId="{067A1DF0-C808-4967-8065-9BFE25B993F5}" srcOrd="3" destOrd="0" presId="urn:microsoft.com/office/officeart/2005/8/layout/hList9"/>
    <dgm:cxn modelId="{C374A1AE-30AF-43C4-9FE7-514506619B2D}" type="presParOf" srcId="{E8D7CE85-2F67-4B86-88F0-CE40B7B93CE5}" destId="{194876EA-C194-4442-B1D5-6950047628FF}" srcOrd="4" destOrd="0" presId="urn:microsoft.com/office/officeart/2005/8/layout/hList9"/>
    <dgm:cxn modelId="{359D8225-D87E-40C1-B5B9-3EA0C6688442}" type="presParOf" srcId="{E8D7CE85-2F67-4B86-88F0-CE40B7B93CE5}" destId="{8ECE15F0-B426-4C33-9754-22199AE8F35D}" srcOrd="5" destOrd="0" presId="urn:microsoft.com/office/officeart/2005/8/layout/hList9"/>
    <dgm:cxn modelId="{00468A79-2602-4478-99D8-FEA620A028F7}" type="presParOf" srcId="{E8D7CE85-2F67-4B86-88F0-CE40B7B93CE5}" destId="{84BAAE81-D96C-4A05-9E30-065A853EA63D}" srcOrd="6" destOrd="0" presId="urn:microsoft.com/office/officeart/2005/8/layout/hList9"/>
    <dgm:cxn modelId="{43E8B4C5-1750-4587-9147-8AD7421C3C52}" type="presParOf" srcId="{84BAAE81-D96C-4A05-9E30-065A853EA63D}" destId="{EB41FFE5-C4BB-4EC2-8634-7B83C9A2F03B}" srcOrd="0" destOrd="0" presId="urn:microsoft.com/office/officeart/2005/8/layout/hList9"/>
    <dgm:cxn modelId="{680D30B3-2B09-4BF0-8CB6-9593EBA59E27}" type="presParOf" srcId="{84BAAE81-D96C-4A05-9E30-065A853EA63D}" destId="{33EF86D4-F342-4ABB-9DF6-357355C04370}" srcOrd="1" destOrd="0" presId="urn:microsoft.com/office/officeart/2005/8/layout/hList9"/>
    <dgm:cxn modelId="{943FC865-A98A-404D-B1E4-D9C572E75586}" type="presParOf" srcId="{33EF86D4-F342-4ABB-9DF6-357355C04370}" destId="{D5D71F6B-F6C0-4A89-9A6D-598EA4CDEC75}" srcOrd="0" destOrd="0" presId="urn:microsoft.com/office/officeart/2005/8/layout/hList9"/>
    <dgm:cxn modelId="{4C475A7D-297F-4507-ABDD-814032F37FD5}" type="presParOf" srcId="{33EF86D4-F342-4ABB-9DF6-357355C04370}" destId="{CDF05DF9-527A-4AEB-8F85-2584AC0B730E}" srcOrd="1" destOrd="0" presId="urn:microsoft.com/office/officeart/2005/8/layout/hList9"/>
    <dgm:cxn modelId="{61A4126C-259D-4605-91CF-DE9A1F842FEC}" type="presParOf" srcId="{84BAAE81-D96C-4A05-9E30-065A853EA63D}" destId="{7D9017DD-BD5E-4E00-AEA0-C4992A28E7D4}" srcOrd="2" destOrd="0" presId="urn:microsoft.com/office/officeart/2005/8/layout/hList9"/>
    <dgm:cxn modelId="{9BEE0B9E-C0FD-4F9E-B6BB-2A59E4565850}" type="presParOf" srcId="{7D9017DD-BD5E-4E00-AEA0-C4992A28E7D4}" destId="{B43B9C21-ABF6-41EC-9F21-BFF303839849}" srcOrd="0" destOrd="0" presId="urn:microsoft.com/office/officeart/2005/8/layout/hList9"/>
    <dgm:cxn modelId="{763F8508-5B0A-408F-92D0-5B3FC3129A78}" type="presParOf" srcId="{7D9017DD-BD5E-4E00-AEA0-C4992A28E7D4}" destId="{C87B3D81-4610-4506-98E0-41DB5505AA4F}" srcOrd="1" destOrd="0" presId="urn:microsoft.com/office/officeart/2005/8/layout/hList9"/>
    <dgm:cxn modelId="{1D89C989-6FFE-4476-8B96-44B30873CF46}" type="presParOf" srcId="{84BAAE81-D96C-4A05-9E30-065A853EA63D}" destId="{E4A70C1D-58A1-4FA0-B0B4-4D2DF23CAA8F}" srcOrd="3" destOrd="0" presId="urn:microsoft.com/office/officeart/2005/8/layout/hList9"/>
    <dgm:cxn modelId="{17EAD8F1-D3B7-4951-8B6D-CDE9E21C14B6}" type="presParOf" srcId="{E4A70C1D-58A1-4FA0-B0B4-4D2DF23CAA8F}" destId="{18FCE5A4-E740-465D-9F85-2750E6838EAA}" srcOrd="0" destOrd="0" presId="urn:microsoft.com/office/officeart/2005/8/layout/hList9"/>
    <dgm:cxn modelId="{12FEDD1A-EE32-4458-9258-9167CFB342C9}" type="presParOf" srcId="{E4A70C1D-58A1-4FA0-B0B4-4D2DF23CAA8F}" destId="{9141DCB3-CA89-4F9B-A39C-7A52B356AB6F}" srcOrd="1" destOrd="0" presId="urn:microsoft.com/office/officeart/2005/8/layout/hList9"/>
    <dgm:cxn modelId="{AA22CDB3-7AA1-4B0A-91C3-80352138155A}" type="presParOf" srcId="{84BAAE81-D96C-4A05-9E30-065A853EA63D}" destId="{9B05FFB5-A08B-49C9-8957-7D265E10E250}" srcOrd="4" destOrd="0" presId="urn:microsoft.com/office/officeart/2005/8/layout/hList9"/>
    <dgm:cxn modelId="{2AD6CE77-4D9F-4F39-A10B-B97845CB8770}" type="presParOf" srcId="{9B05FFB5-A08B-49C9-8957-7D265E10E250}" destId="{8209151C-91EB-4C71-B66F-899D3A012D92}" srcOrd="0" destOrd="0" presId="urn:microsoft.com/office/officeart/2005/8/layout/hList9"/>
    <dgm:cxn modelId="{5CABF303-28C1-48E6-BFC2-AE50C3A86CB7}" type="presParOf" srcId="{9B05FFB5-A08B-49C9-8957-7D265E10E250}" destId="{EF345BD5-7580-4789-8A8E-F167AD1865B8}" srcOrd="1" destOrd="0" presId="urn:microsoft.com/office/officeart/2005/8/layout/hList9"/>
    <dgm:cxn modelId="{409B52A5-E4EE-49D3-B74E-E4502B54A275}" type="presParOf" srcId="{E8D7CE85-2F67-4B86-88F0-CE40B7B93CE5}" destId="{0058F17C-BA73-4C86-AAAE-BAA2CCE88853}" srcOrd="7" destOrd="0" presId="urn:microsoft.com/office/officeart/2005/8/layout/hList9"/>
    <dgm:cxn modelId="{82128BBF-E108-4354-8E05-F59CBB415259}" type="presParOf" srcId="{E8D7CE85-2F67-4B86-88F0-CE40B7B93CE5}" destId="{28F37552-2472-4044-88CB-27B0B61E877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6AEBC5-4803-4604-843D-EDCE9BB432AE}" type="doc">
      <dgm:prSet loTypeId="urn:microsoft.com/office/officeart/2005/8/layout/hList9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A6EBF1A-5DFE-457B-AC5E-BAC435822D4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gm:t>
    </dgm:pt>
    <dgm:pt modelId="{2BD8FEBE-BF41-4089-A3F7-7094DE5686EF}" type="parTrans" cxnId="{25616CC7-E0E8-43D3-9093-93436D84DA0E}">
      <dgm:prSet/>
      <dgm:spPr/>
      <dgm:t>
        <a:bodyPr/>
        <a:lstStyle/>
        <a:p>
          <a:endParaRPr lang="ru-RU"/>
        </a:p>
      </dgm:t>
    </dgm:pt>
    <dgm:pt modelId="{3FB1C848-72E9-477E-932D-436A67E0FE5B}" type="sibTrans" cxnId="{25616CC7-E0E8-43D3-9093-93436D84DA0E}">
      <dgm:prSet/>
      <dgm:spPr/>
      <dgm:t>
        <a:bodyPr/>
        <a:lstStyle/>
        <a:p>
          <a:endParaRPr lang="ru-RU"/>
        </a:p>
      </dgm:t>
    </dgm:pt>
    <dgm:pt modelId="{6150F8A8-97FD-4844-85F4-CDC5DEAF3750}">
      <dgm:prSet phldrT="[Текст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Длина до 2 млн п. н.</a:t>
          </a:r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C783041-5B37-4DCD-B7A3-BE3F310346E3}" type="parTrans" cxnId="{96EAAC0A-FA1F-4EF2-91C8-2E13178BE86A}">
      <dgm:prSet/>
      <dgm:spPr/>
      <dgm:t>
        <a:bodyPr/>
        <a:lstStyle/>
        <a:p>
          <a:endParaRPr lang="ru-RU"/>
        </a:p>
      </dgm:t>
    </dgm:pt>
    <dgm:pt modelId="{E5EE06D0-25D4-451D-813A-3DAF5FE8B60E}" type="sibTrans" cxnId="{96EAAC0A-FA1F-4EF2-91C8-2E13178BE86A}">
      <dgm:prSet/>
      <dgm:spPr/>
      <dgm:t>
        <a:bodyPr/>
        <a:lstStyle/>
        <a:p>
          <a:endParaRPr lang="ru-RU"/>
        </a:p>
      </dgm:t>
    </dgm:pt>
    <dgm:pt modelId="{EC1D5CB0-EA47-4A7C-B08D-BD370F9E2FFE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Низкая точность</a:t>
          </a:r>
        </a:p>
      </dgm:t>
    </dgm:pt>
    <dgm:pt modelId="{D602E287-56EC-46BE-AA39-3E6663A997AC}" type="parTrans" cxnId="{B6140578-ED24-472D-BB5A-F3007EEE13FC}">
      <dgm:prSet/>
      <dgm:spPr/>
      <dgm:t>
        <a:bodyPr/>
        <a:lstStyle/>
        <a:p>
          <a:endParaRPr lang="ru-RU"/>
        </a:p>
      </dgm:t>
    </dgm:pt>
    <dgm:pt modelId="{29DD476B-26E9-4DE0-95E1-1D0DAD2BF290}" type="sibTrans" cxnId="{B6140578-ED24-472D-BB5A-F3007EEE13FC}">
      <dgm:prSet/>
      <dgm:spPr/>
      <dgm:t>
        <a:bodyPr/>
        <a:lstStyle/>
        <a:p>
          <a:endParaRPr lang="ru-RU"/>
        </a:p>
      </dgm:t>
    </dgm:pt>
    <dgm:pt modelId="{661621E3-9401-49DF-B0C8-25F2AD7BABD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С короткими чтениями</a:t>
          </a:r>
        </a:p>
      </dgm:t>
    </dgm:pt>
    <dgm:pt modelId="{ED63CE78-B7CB-4565-920D-BAFF6521FBF9}" type="parTrans" cxnId="{1E43EB40-E737-4F1B-B5D6-15659FFA191E}">
      <dgm:prSet/>
      <dgm:spPr/>
      <dgm:t>
        <a:bodyPr/>
        <a:lstStyle/>
        <a:p>
          <a:endParaRPr lang="ru-RU"/>
        </a:p>
      </dgm:t>
    </dgm:pt>
    <dgm:pt modelId="{9C661503-E2A2-494F-9341-8EE10E96F005}" type="sibTrans" cxnId="{1E43EB40-E737-4F1B-B5D6-15659FFA191E}">
      <dgm:prSet/>
      <dgm:spPr/>
      <dgm:t>
        <a:bodyPr/>
        <a:lstStyle/>
        <a:p>
          <a:endParaRPr lang="ru-RU"/>
        </a:p>
      </dgm:t>
    </dgm:pt>
    <dgm:pt modelId="{8C2547B7-AB76-4170-B647-024F57D6DE52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 Длина 50-500 п. н.</a:t>
          </a:r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0EF0A92-0798-4206-A728-FB3BBDC27F92}" type="parTrans" cxnId="{E95F59D5-44C2-494F-B54C-D5EBB61E21A9}">
      <dgm:prSet/>
      <dgm:spPr/>
      <dgm:t>
        <a:bodyPr/>
        <a:lstStyle/>
        <a:p>
          <a:endParaRPr lang="ru-RU"/>
        </a:p>
      </dgm:t>
    </dgm:pt>
    <dgm:pt modelId="{35681649-C3E7-471B-8496-DFD46715D381}" type="sibTrans" cxnId="{E95F59D5-44C2-494F-B54C-D5EBB61E21A9}">
      <dgm:prSet/>
      <dgm:spPr/>
      <dgm:t>
        <a:bodyPr/>
        <a:lstStyle/>
        <a:p>
          <a:endParaRPr lang="ru-RU"/>
        </a:p>
      </dgm:t>
    </dgm:pt>
    <dgm:pt modelId="{4CB97663-A055-480D-8A73-6221E79AC5A1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Высокая точность</a:t>
          </a:r>
        </a:p>
      </dgm:t>
    </dgm:pt>
    <dgm:pt modelId="{A6A2AB64-D38D-4F9A-82E1-6895E9FE5450}" type="parTrans" cxnId="{99FF6878-7E5F-43AF-B10B-483E1CE48BB0}">
      <dgm:prSet/>
      <dgm:spPr/>
      <dgm:t>
        <a:bodyPr/>
        <a:lstStyle/>
        <a:p>
          <a:endParaRPr lang="ru-RU"/>
        </a:p>
      </dgm:t>
    </dgm:pt>
    <dgm:pt modelId="{84680F39-AB93-4639-9431-EEA9FD9B0DF7}" type="sibTrans" cxnId="{99FF6878-7E5F-43AF-B10B-483E1CE48BB0}">
      <dgm:prSet/>
      <dgm:spPr/>
      <dgm:t>
        <a:bodyPr/>
        <a:lstStyle/>
        <a:p>
          <a:endParaRPr lang="ru-RU"/>
        </a:p>
      </dgm:t>
    </dgm:pt>
    <dgm:pt modelId="{86D4AA31-D2E9-4675-9951-2464727D9165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Быстро развиваются</a:t>
          </a:r>
        </a:p>
      </dgm:t>
    </dgm:pt>
    <dgm:pt modelId="{A428A1BA-D75C-4054-BE42-B4B4290A7B32}" type="parTrans" cxnId="{19D859B0-4782-4F7A-B315-9703283711EF}">
      <dgm:prSet/>
      <dgm:spPr/>
      <dgm:t>
        <a:bodyPr/>
        <a:lstStyle/>
        <a:p>
          <a:endParaRPr lang="ru-RU"/>
        </a:p>
      </dgm:t>
    </dgm:pt>
    <dgm:pt modelId="{83A88A1C-937A-45DA-9C1A-7A8574EE8612}" type="sibTrans" cxnId="{19D859B0-4782-4F7A-B315-9703283711EF}">
      <dgm:prSet/>
      <dgm:spPr/>
      <dgm:t>
        <a:bodyPr/>
        <a:lstStyle/>
        <a:p>
          <a:endParaRPr lang="ru-RU"/>
        </a:p>
      </dgm:t>
    </dgm:pt>
    <dgm:pt modelId="{94802DD1-9A46-4008-B7DF-A871A64213E9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Широко используются</a:t>
          </a:r>
        </a:p>
      </dgm:t>
    </dgm:pt>
    <dgm:pt modelId="{8F55A722-5510-448B-AC98-8C31538E718C}" type="parTrans" cxnId="{A45F139F-E158-494F-9AE7-566DAE205F70}">
      <dgm:prSet/>
      <dgm:spPr/>
      <dgm:t>
        <a:bodyPr/>
        <a:lstStyle/>
        <a:p>
          <a:endParaRPr lang="ru-RU"/>
        </a:p>
      </dgm:t>
    </dgm:pt>
    <dgm:pt modelId="{3C4B1A56-97B7-4E3D-9189-07BEE1463518}" type="sibTrans" cxnId="{A45F139F-E158-494F-9AE7-566DAE205F70}">
      <dgm:prSet/>
      <dgm:spPr/>
      <dgm:t>
        <a:bodyPr/>
        <a:lstStyle/>
        <a:p>
          <a:endParaRPr lang="ru-RU"/>
        </a:p>
      </dgm:t>
    </dgm:pt>
    <dgm:pt modelId="{40BB78CD-C34B-4FF5-8D46-5C6DD16F3C0F}">
      <dgm:prSet phldrT="[Текст]" custT="1"/>
      <dgm:spPr/>
      <dgm:t>
        <a:bodyPr/>
        <a:lstStyle/>
        <a:p>
          <a:pPr algn="l"/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Удобны для секвенирования новых геномов</a:t>
          </a:r>
        </a:p>
      </dgm:t>
    </dgm:pt>
    <dgm:pt modelId="{1F22A25C-E46C-4768-8962-E6A1F22AD75E}" type="parTrans" cxnId="{1EDAA372-F0F5-40B0-BABC-E2ACA7BBC971}">
      <dgm:prSet/>
      <dgm:spPr/>
      <dgm:t>
        <a:bodyPr/>
        <a:lstStyle/>
        <a:p>
          <a:endParaRPr lang="ru-RU"/>
        </a:p>
      </dgm:t>
    </dgm:pt>
    <dgm:pt modelId="{9EFCC756-4B6F-4E37-A52D-6523AAC75EE6}" type="sibTrans" cxnId="{1EDAA372-F0F5-40B0-BABC-E2ACA7BBC971}">
      <dgm:prSet/>
      <dgm:spPr/>
      <dgm:t>
        <a:bodyPr/>
        <a:lstStyle/>
        <a:p>
          <a:endParaRPr lang="ru-RU"/>
        </a:p>
      </dgm:t>
    </dgm:pt>
    <dgm:pt modelId="{3F721711-41CF-4A78-93A4-CC8E5AE12758}">
      <dgm:prSet phldrT="[Текст]" custT="1"/>
      <dgm:spPr/>
      <dgm:t>
        <a:bodyPr/>
        <a:lstStyle/>
        <a:p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Удобны для 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ресеквенирования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(когда есть </a:t>
          </a:r>
          <a:r>
            <a:rPr lang="ru-RU" sz="2000" dirty="0" err="1">
              <a:latin typeface="Cambria" panose="02040503050406030204" pitchFamily="18" charset="0"/>
              <a:ea typeface="Cambria" panose="02040503050406030204" pitchFamily="18" charset="0"/>
            </a:rPr>
            <a:t>референсный</a:t>
          </a:r>
          <a:r>
            <a:rPr lang="ru-RU" sz="2000" dirty="0">
              <a:latin typeface="Cambria" panose="02040503050406030204" pitchFamily="18" charset="0"/>
              <a:ea typeface="Cambria" panose="02040503050406030204" pitchFamily="18" charset="0"/>
            </a:rPr>
            <a:t> геном)</a:t>
          </a:r>
        </a:p>
      </dgm:t>
    </dgm:pt>
    <dgm:pt modelId="{2022C4E7-7D3B-44FF-86E1-1C12532D1E71}" type="parTrans" cxnId="{721E5BDA-D512-48BA-A172-3666EAC9AC96}">
      <dgm:prSet/>
      <dgm:spPr/>
      <dgm:t>
        <a:bodyPr/>
        <a:lstStyle/>
        <a:p>
          <a:endParaRPr lang="ru-RU"/>
        </a:p>
      </dgm:t>
    </dgm:pt>
    <dgm:pt modelId="{EE40DCA7-4557-49C7-B8FC-860079055918}" type="sibTrans" cxnId="{721E5BDA-D512-48BA-A172-3666EAC9AC96}">
      <dgm:prSet/>
      <dgm:spPr/>
      <dgm:t>
        <a:bodyPr/>
        <a:lstStyle/>
        <a:p>
          <a:endParaRPr lang="ru-RU"/>
        </a:p>
      </dgm:t>
    </dgm:pt>
    <dgm:pt modelId="{E8D7CE85-2F67-4B86-88F0-CE40B7B93CE5}" type="pres">
      <dgm:prSet presAssocID="{9C6AEBC5-4803-4604-843D-EDCE9BB432AE}" presName="list" presStyleCnt="0">
        <dgm:presLayoutVars>
          <dgm:dir/>
          <dgm:animLvl val="lvl"/>
        </dgm:presLayoutVars>
      </dgm:prSet>
      <dgm:spPr/>
    </dgm:pt>
    <dgm:pt modelId="{5F620846-3AB4-4057-B36F-E152227FC9B2}" type="pres">
      <dgm:prSet presAssocID="{EA6EBF1A-5DFE-457B-AC5E-BAC435822D4B}" presName="posSpace" presStyleCnt="0"/>
      <dgm:spPr/>
    </dgm:pt>
    <dgm:pt modelId="{BE6D02E1-2C90-430F-9911-56EC9B7F1D92}" type="pres">
      <dgm:prSet presAssocID="{EA6EBF1A-5DFE-457B-AC5E-BAC435822D4B}" presName="vertFlow" presStyleCnt="0"/>
      <dgm:spPr/>
    </dgm:pt>
    <dgm:pt modelId="{FC65B541-C9EA-47DD-BCD6-CEC92401282A}" type="pres">
      <dgm:prSet presAssocID="{EA6EBF1A-5DFE-457B-AC5E-BAC435822D4B}" presName="topSpace" presStyleCnt="0"/>
      <dgm:spPr/>
    </dgm:pt>
    <dgm:pt modelId="{4910BBA1-1CF9-44AB-BD51-3DAB5D4926AE}" type="pres">
      <dgm:prSet presAssocID="{EA6EBF1A-5DFE-457B-AC5E-BAC435822D4B}" presName="firstComp" presStyleCnt="0"/>
      <dgm:spPr/>
    </dgm:pt>
    <dgm:pt modelId="{3E4022E2-0A44-4ED6-A0BC-C9B15793A71D}" type="pres">
      <dgm:prSet presAssocID="{EA6EBF1A-5DFE-457B-AC5E-BAC435822D4B}" presName="firstChild" presStyleLbl="bgAccFollowNode1" presStyleIdx="0" presStyleCnt="8" custScaleX="95860" custScaleY="21716" custLinFactNeighborX="-63749" custLinFactNeighborY="-10065"/>
      <dgm:spPr/>
    </dgm:pt>
    <dgm:pt modelId="{0020201A-4D52-4420-8F5C-C60BF40EDF53}" type="pres">
      <dgm:prSet presAssocID="{EA6EBF1A-5DFE-457B-AC5E-BAC435822D4B}" presName="firstChildTx" presStyleLbl="bgAccFollowNode1" presStyleIdx="0" presStyleCnt="8">
        <dgm:presLayoutVars>
          <dgm:bulletEnabled val="1"/>
        </dgm:presLayoutVars>
      </dgm:prSet>
      <dgm:spPr/>
    </dgm:pt>
    <dgm:pt modelId="{F4435046-6F73-4984-B196-0152BC8A8175}" type="pres">
      <dgm:prSet presAssocID="{EC1D5CB0-EA47-4A7C-B08D-BD370F9E2FFE}" presName="comp" presStyleCnt="0"/>
      <dgm:spPr/>
    </dgm:pt>
    <dgm:pt modelId="{8477223C-8C39-4580-8CF4-E5A2174FA5BC}" type="pres">
      <dgm:prSet presAssocID="{EC1D5CB0-EA47-4A7C-B08D-BD370F9E2FFE}" presName="child" presStyleLbl="bgAccFollowNode1" presStyleIdx="1" presStyleCnt="8" custScaleX="95860" custScaleY="21716" custLinFactNeighborX="-64296" custLinFactNeighborY="17812"/>
      <dgm:spPr/>
    </dgm:pt>
    <dgm:pt modelId="{70BE2F6B-51F6-4285-A3E6-E41CC76A4D17}" type="pres">
      <dgm:prSet presAssocID="{EC1D5CB0-EA47-4A7C-B08D-BD370F9E2FFE}" presName="childTx" presStyleLbl="bgAccFollowNode1" presStyleIdx="1" presStyleCnt="8">
        <dgm:presLayoutVars>
          <dgm:bulletEnabled val="1"/>
        </dgm:presLayoutVars>
      </dgm:prSet>
      <dgm:spPr/>
    </dgm:pt>
    <dgm:pt modelId="{D2846F7F-5F56-45B9-8918-1DA9963A4E24}" type="pres">
      <dgm:prSet presAssocID="{86D4AA31-D2E9-4675-9951-2464727D9165}" presName="comp" presStyleCnt="0"/>
      <dgm:spPr/>
    </dgm:pt>
    <dgm:pt modelId="{FC6CA7D1-6201-4228-8FD8-59FBAAC917C2}" type="pres">
      <dgm:prSet presAssocID="{86D4AA31-D2E9-4675-9951-2464727D9165}" presName="child" presStyleLbl="bgAccFollowNode1" presStyleIdx="2" presStyleCnt="8" custScaleX="95860" custScaleY="21716" custLinFactNeighborX="-64296" custLinFactNeighborY="17812"/>
      <dgm:spPr/>
    </dgm:pt>
    <dgm:pt modelId="{0E5CFDBB-D587-49F9-918F-EA10F6F367E6}" type="pres">
      <dgm:prSet presAssocID="{86D4AA31-D2E9-4675-9951-2464727D9165}" presName="childTx" presStyleLbl="bgAccFollowNode1" presStyleIdx="2" presStyleCnt="8">
        <dgm:presLayoutVars>
          <dgm:bulletEnabled val="1"/>
        </dgm:presLayoutVars>
      </dgm:prSet>
      <dgm:spPr/>
    </dgm:pt>
    <dgm:pt modelId="{CE0262D2-F3A5-46C8-90A8-81446428FF16}" type="pres">
      <dgm:prSet presAssocID="{40BB78CD-C34B-4FF5-8D46-5C6DD16F3C0F}" presName="comp" presStyleCnt="0"/>
      <dgm:spPr/>
    </dgm:pt>
    <dgm:pt modelId="{1DB28D35-DEF4-402E-9C5B-8B08D5E4F28B}" type="pres">
      <dgm:prSet presAssocID="{40BB78CD-C34B-4FF5-8D46-5C6DD16F3C0F}" presName="child" presStyleLbl="bgAccFollowNode1" presStyleIdx="3" presStyleCnt="8" custScaleX="95860" custScaleY="35777" custLinFactNeighborX="-64296" custLinFactNeighborY="13806"/>
      <dgm:spPr/>
    </dgm:pt>
    <dgm:pt modelId="{6C3284D2-2DE4-4E70-A25E-9F8974E3961B}" type="pres">
      <dgm:prSet presAssocID="{40BB78CD-C34B-4FF5-8D46-5C6DD16F3C0F}" presName="childTx" presStyleLbl="bgAccFollowNode1" presStyleIdx="3" presStyleCnt="8">
        <dgm:presLayoutVars>
          <dgm:bulletEnabled val="1"/>
        </dgm:presLayoutVars>
      </dgm:prSet>
      <dgm:spPr/>
    </dgm:pt>
    <dgm:pt modelId="{411060EC-7FA0-497E-8F4A-A60F5828308F}" type="pres">
      <dgm:prSet presAssocID="{EA6EBF1A-5DFE-457B-AC5E-BAC435822D4B}" presName="negSpace" presStyleCnt="0"/>
      <dgm:spPr/>
    </dgm:pt>
    <dgm:pt modelId="{067A1DF0-C808-4967-8065-9BFE25B993F5}" type="pres">
      <dgm:prSet presAssocID="{EA6EBF1A-5DFE-457B-AC5E-BAC435822D4B}" presName="circle" presStyleLbl="node1" presStyleIdx="0" presStyleCnt="2" custScaleX="105197" custScaleY="32512" custLinFactNeighborX="11889" custLinFactNeighborY="-2626"/>
      <dgm:spPr>
        <a:prstGeom prst="rect">
          <a:avLst/>
        </a:prstGeom>
      </dgm:spPr>
    </dgm:pt>
    <dgm:pt modelId="{194876EA-C194-4442-B1D5-6950047628FF}" type="pres">
      <dgm:prSet presAssocID="{3FB1C848-72E9-477E-932D-436A67E0FE5B}" presName="transSpace" presStyleCnt="0"/>
      <dgm:spPr/>
    </dgm:pt>
    <dgm:pt modelId="{8ECE15F0-B426-4C33-9754-22199AE8F35D}" type="pres">
      <dgm:prSet presAssocID="{661621E3-9401-49DF-B0C8-25F2AD7BABD2}" presName="posSpace" presStyleCnt="0"/>
      <dgm:spPr/>
    </dgm:pt>
    <dgm:pt modelId="{84BAAE81-D96C-4A05-9E30-065A853EA63D}" type="pres">
      <dgm:prSet presAssocID="{661621E3-9401-49DF-B0C8-25F2AD7BABD2}" presName="vertFlow" presStyleCnt="0"/>
      <dgm:spPr/>
    </dgm:pt>
    <dgm:pt modelId="{EB41FFE5-C4BB-4EC2-8634-7B83C9A2F03B}" type="pres">
      <dgm:prSet presAssocID="{661621E3-9401-49DF-B0C8-25F2AD7BABD2}" presName="topSpace" presStyleCnt="0"/>
      <dgm:spPr/>
    </dgm:pt>
    <dgm:pt modelId="{33EF86D4-F342-4ABB-9DF6-357355C04370}" type="pres">
      <dgm:prSet presAssocID="{661621E3-9401-49DF-B0C8-25F2AD7BABD2}" presName="firstComp" presStyleCnt="0"/>
      <dgm:spPr/>
    </dgm:pt>
    <dgm:pt modelId="{D5D71F6B-F6C0-4A89-9A6D-598EA4CDEC75}" type="pres">
      <dgm:prSet presAssocID="{661621E3-9401-49DF-B0C8-25F2AD7BABD2}" presName="firstChild" presStyleLbl="bgAccFollowNode1" presStyleIdx="4" presStyleCnt="8" custScaleX="95860" custScaleY="21716" custLinFactNeighborX="-4532" custLinFactNeighborY="-7825"/>
      <dgm:spPr/>
    </dgm:pt>
    <dgm:pt modelId="{CDF05DF9-527A-4AEB-8F85-2584AC0B730E}" type="pres">
      <dgm:prSet presAssocID="{661621E3-9401-49DF-B0C8-25F2AD7BABD2}" presName="firstChildTx" presStyleLbl="bgAccFollowNode1" presStyleIdx="4" presStyleCnt="8">
        <dgm:presLayoutVars>
          <dgm:bulletEnabled val="1"/>
        </dgm:presLayoutVars>
      </dgm:prSet>
      <dgm:spPr/>
    </dgm:pt>
    <dgm:pt modelId="{7D9017DD-BD5E-4E00-AEA0-C4992A28E7D4}" type="pres">
      <dgm:prSet presAssocID="{4CB97663-A055-480D-8A73-6221E79AC5A1}" presName="comp" presStyleCnt="0"/>
      <dgm:spPr/>
    </dgm:pt>
    <dgm:pt modelId="{B43B9C21-ABF6-41EC-9F21-BFF303839849}" type="pres">
      <dgm:prSet presAssocID="{4CB97663-A055-480D-8A73-6221E79AC5A1}" presName="child" presStyleLbl="bgAccFollowNode1" presStyleIdx="5" presStyleCnt="8" custScaleX="95860" custScaleY="21716" custLinFactNeighborX="-4482" custLinFactNeighborY="12701"/>
      <dgm:spPr/>
    </dgm:pt>
    <dgm:pt modelId="{C87B3D81-4610-4506-98E0-41DB5505AA4F}" type="pres">
      <dgm:prSet presAssocID="{4CB97663-A055-480D-8A73-6221E79AC5A1}" presName="childTx" presStyleLbl="bgAccFollowNode1" presStyleIdx="5" presStyleCnt="8">
        <dgm:presLayoutVars>
          <dgm:bulletEnabled val="1"/>
        </dgm:presLayoutVars>
      </dgm:prSet>
      <dgm:spPr/>
    </dgm:pt>
    <dgm:pt modelId="{E4A70C1D-58A1-4FA0-B0B4-4D2DF23CAA8F}" type="pres">
      <dgm:prSet presAssocID="{94802DD1-9A46-4008-B7DF-A871A64213E9}" presName="comp" presStyleCnt="0"/>
      <dgm:spPr/>
    </dgm:pt>
    <dgm:pt modelId="{18FCE5A4-E740-465D-9F85-2750E6838EAA}" type="pres">
      <dgm:prSet presAssocID="{94802DD1-9A46-4008-B7DF-A871A64213E9}" presName="child" presStyleLbl="bgAccFollowNode1" presStyleIdx="6" presStyleCnt="8" custScaleX="95860" custScaleY="21716" custLinFactNeighborX="-4441" custLinFactNeighborY="12642"/>
      <dgm:spPr/>
    </dgm:pt>
    <dgm:pt modelId="{9141DCB3-CA89-4F9B-A39C-7A52B356AB6F}" type="pres">
      <dgm:prSet presAssocID="{94802DD1-9A46-4008-B7DF-A871A64213E9}" presName="childTx" presStyleLbl="bgAccFollowNode1" presStyleIdx="6" presStyleCnt="8">
        <dgm:presLayoutVars>
          <dgm:bulletEnabled val="1"/>
        </dgm:presLayoutVars>
      </dgm:prSet>
      <dgm:spPr/>
    </dgm:pt>
    <dgm:pt modelId="{9B05FFB5-A08B-49C9-8957-7D265E10E250}" type="pres">
      <dgm:prSet presAssocID="{3F721711-41CF-4A78-93A4-CC8E5AE12758}" presName="comp" presStyleCnt="0"/>
      <dgm:spPr/>
    </dgm:pt>
    <dgm:pt modelId="{8209151C-91EB-4C71-B66F-899D3A012D92}" type="pres">
      <dgm:prSet presAssocID="{3F721711-41CF-4A78-93A4-CC8E5AE12758}" presName="child" presStyleLbl="bgAccFollowNode1" presStyleIdx="7" presStyleCnt="8" custScaleX="95860" custScaleY="48432" custLinFactNeighborX="-4441" custLinFactNeighborY="8472"/>
      <dgm:spPr/>
    </dgm:pt>
    <dgm:pt modelId="{EF345BD5-7580-4789-8A8E-F167AD1865B8}" type="pres">
      <dgm:prSet presAssocID="{3F721711-41CF-4A78-93A4-CC8E5AE12758}" presName="childTx" presStyleLbl="bgAccFollowNode1" presStyleIdx="7" presStyleCnt="8">
        <dgm:presLayoutVars>
          <dgm:bulletEnabled val="1"/>
        </dgm:presLayoutVars>
      </dgm:prSet>
      <dgm:spPr/>
    </dgm:pt>
    <dgm:pt modelId="{0058F17C-BA73-4C86-AAAE-BAA2CCE88853}" type="pres">
      <dgm:prSet presAssocID="{661621E3-9401-49DF-B0C8-25F2AD7BABD2}" presName="negSpace" presStyleCnt="0"/>
      <dgm:spPr/>
    </dgm:pt>
    <dgm:pt modelId="{28F37552-2472-4044-88CB-27B0B61E877A}" type="pres">
      <dgm:prSet presAssocID="{661621E3-9401-49DF-B0C8-25F2AD7BABD2}" presName="circle" presStyleLbl="node1" presStyleIdx="1" presStyleCnt="2" custScaleX="105197" custScaleY="32512" custLinFactNeighborX="43928" custLinFactNeighborY="-3"/>
      <dgm:spPr>
        <a:prstGeom prst="rect">
          <a:avLst/>
        </a:prstGeom>
      </dgm:spPr>
    </dgm:pt>
  </dgm:ptLst>
  <dgm:cxnLst>
    <dgm:cxn modelId="{96EAAC0A-FA1F-4EF2-91C8-2E13178BE86A}" srcId="{EA6EBF1A-5DFE-457B-AC5E-BAC435822D4B}" destId="{6150F8A8-97FD-4844-85F4-CDC5DEAF3750}" srcOrd="0" destOrd="0" parTransId="{0C783041-5B37-4DCD-B7A3-BE3F310346E3}" sibTransId="{E5EE06D0-25D4-451D-813A-3DAF5FE8B60E}"/>
    <dgm:cxn modelId="{6FBF2B1B-069E-44C9-A2D1-50B79F7D83CE}" type="presOf" srcId="{8C2547B7-AB76-4170-B647-024F57D6DE52}" destId="{CDF05DF9-527A-4AEB-8F85-2584AC0B730E}" srcOrd="1" destOrd="0" presId="urn:microsoft.com/office/officeart/2005/8/layout/hList9"/>
    <dgm:cxn modelId="{C574AD21-E481-4F09-8443-C03696DBC6AF}" type="presOf" srcId="{EA6EBF1A-5DFE-457B-AC5E-BAC435822D4B}" destId="{067A1DF0-C808-4967-8065-9BFE25B993F5}" srcOrd="0" destOrd="0" presId="urn:microsoft.com/office/officeart/2005/8/layout/hList9"/>
    <dgm:cxn modelId="{FF3B6231-CF0B-41EA-AD10-0231A232EBD4}" type="presOf" srcId="{EC1D5CB0-EA47-4A7C-B08D-BD370F9E2FFE}" destId="{8477223C-8C39-4580-8CF4-E5A2174FA5BC}" srcOrd="0" destOrd="0" presId="urn:microsoft.com/office/officeart/2005/8/layout/hList9"/>
    <dgm:cxn modelId="{BE47C93C-2AB4-4935-81EE-2C2D5D4434A8}" type="presOf" srcId="{6150F8A8-97FD-4844-85F4-CDC5DEAF3750}" destId="{3E4022E2-0A44-4ED6-A0BC-C9B15793A71D}" srcOrd="0" destOrd="0" presId="urn:microsoft.com/office/officeart/2005/8/layout/hList9"/>
    <dgm:cxn modelId="{1E43EB40-E737-4F1B-B5D6-15659FFA191E}" srcId="{9C6AEBC5-4803-4604-843D-EDCE9BB432AE}" destId="{661621E3-9401-49DF-B0C8-25F2AD7BABD2}" srcOrd="1" destOrd="0" parTransId="{ED63CE78-B7CB-4565-920D-BAFF6521FBF9}" sibTransId="{9C661503-E2A2-494F-9341-8EE10E96F005}"/>
    <dgm:cxn modelId="{2D8D6866-ADC0-4CA2-B9E1-047688F0173E}" type="presOf" srcId="{4CB97663-A055-480D-8A73-6221E79AC5A1}" destId="{B43B9C21-ABF6-41EC-9F21-BFF303839849}" srcOrd="0" destOrd="0" presId="urn:microsoft.com/office/officeart/2005/8/layout/hList9"/>
    <dgm:cxn modelId="{AF732B67-5073-4FF4-BA35-5639B5257DB1}" type="presOf" srcId="{4CB97663-A055-480D-8A73-6221E79AC5A1}" destId="{C87B3D81-4610-4506-98E0-41DB5505AA4F}" srcOrd="1" destOrd="0" presId="urn:microsoft.com/office/officeart/2005/8/layout/hList9"/>
    <dgm:cxn modelId="{DC2C7F4A-081D-4DF0-BE30-B3EDE1981632}" type="presOf" srcId="{9C6AEBC5-4803-4604-843D-EDCE9BB432AE}" destId="{E8D7CE85-2F67-4B86-88F0-CE40B7B93CE5}" srcOrd="0" destOrd="0" presId="urn:microsoft.com/office/officeart/2005/8/layout/hList9"/>
    <dgm:cxn modelId="{C77C314F-03BF-45CF-9A3D-129735646E29}" type="presOf" srcId="{EC1D5CB0-EA47-4A7C-B08D-BD370F9E2FFE}" destId="{70BE2F6B-51F6-4285-A3E6-E41CC76A4D17}" srcOrd="1" destOrd="0" presId="urn:microsoft.com/office/officeart/2005/8/layout/hList9"/>
    <dgm:cxn modelId="{1EDAA372-F0F5-40B0-BABC-E2ACA7BBC971}" srcId="{EA6EBF1A-5DFE-457B-AC5E-BAC435822D4B}" destId="{40BB78CD-C34B-4FF5-8D46-5C6DD16F3C0F}" srcOrd="3" destOrd="0" parTransId="{1F22A25C-E46C-4768-8962-E6A1F22AD75E}" sibTransId="{9EFCC756-4B6F-4E37-A52D-6523AAC75EE6}"/>
    <dgm:cxn modelId="{CB9F0957-540D-41F0-A704-B49FB54254C7}" type="presOf" srcId="{8C2547B7-AB76-4170-B647-024F57D6DE52}" destId="{D5D71F6B-F6C0-4A89-9A6D-598EA4CDEC75}" srcOrd="0" destOrd="0" presId="urn:microsoft.com/office/officeart/2005/8/layout/hList9"/>
    <dgm:cxn modelId="{96EBCF57-BCD5-4203-BB2E-FA9AF0192E36}" type="presOf" srcId="{86D4AA31-D2E9-4675-9951-2464727D9165}" destId="{0E5CFDBB-D587-49F9-918F-EA10F6F367E6}" srcOrd="1" destOrd="0" presId="urn:microsoft.com/office/officeart/2005/8/layout/hList9"/>
    <dgm:cxn modelId="{B6140578-ED24-472D-BB5A-F3007EEE13FC}" srcId="{EA6EBF1A-5DFE-457B-AC5E-BAC435822D4B}" destId="{EC1D5CB0-EA47-4A7C-B08D-BD370F9E2FFE}" srcOrd="1" destOrd="0" parTransId="{D602E287-56EC-46BE-AA39-3E6663A997AC}" sibTransId="{29DD476B-26E9-4DE0-95E1-1D0DAD2BF290}"/>
    <dgm:cxn modelId="{99FF6878-7E5F-43AF-B10B-483E1CE48BB0}" srcId="{661621E3-9401-49DF-B0C8-25F2AD7BABD2}" destId="{4CB97663-A055-480D-8A73-6221E79AC5A1}" srcOrd="1" destOrd="0" parTransId="{A6A2AB64-D38D-4F9A-82E1-6895E9FE5450}" sibTransId="{84680F39-AB93-4639-9431-EEA9FD9B0DF7}"/>
    <dgm:cxn modelId="{FC8C757F-ED69-4952-90B6-07BF3A4350A3}" type="presOf" srcId="{94802DD1-9A46-4008-B7DF-A871A64213E9}" destId="{18FCE5A4-E740-465D-9F85-2750E6838EAA}" srcOrd="0" destOrd="0" presId="urn:microsoft.com/office/officeart/2005/8/layout/hList9"/>
    <dgm:cxn modelId="{7238FF84-C450-4DAB-BE82-8BE683AA2FF6}" type="presOf" srcId="{6150F8A8-97FD-4844-85F4-CDC5DEAF3750}" destId="{0020201A-4D52-4420-8F5C-C60BF40EDF53}" srcOrd="1" destOrd="0" presId="urn:microsoft.com/office/officeart/2005/8/layout/hList9"/>
    <dgm:cxn modelId="{9A5B5E95-F472-4CDD-847E-9C4DF6411FA2}" type="presOf" srcId="{40BB78CD-C34B-4FF5-8D46-5C6DD16F3C0F}" destId="{6C3284D2-2DE4-4E70-A25E-9F8974E3961B}" srcOrd="1" destOrd="0" presId="urn:microsoft.com/office/officeart/2005/8/layout/hList9"/>
    <dgm:cxn modelId="{A45F139F-E158-494F-9AE7-566DAE205F70}" srcId="{661621E3-9401-49DF-B0C8-25F2AD7BABD2}" destId="{94802DD1-9A46-4008-B7DF-A871A64213E9}" srcOrd="2" destOrd="0" parTransId="{8F55A722-5510-448B-AC98-8C31538E718C}" sibTransId="{3C4B1A56-97B7-4E3D-9189-07BEE1463518}"/>
    <dgm:cxn modelId="{968952AA-1980-4C11-9DCD-4D8F0C18B13E}" type="presOf" srcId="{3F721711-41CF-4A78-93A4-CC8E5AE12758}" destId="{EF345BD5-7580-4789-8A8E-F167AD1865B8}" srcOrd="1" destOrd="0" presId="urn:microsoft.com/office/officeart/2005/8/layout/hList9"/>
    <dgm:cxn modelId="{19D859B0-4782-4F7A-B315-9703283711EF}" srcId="{EA6EBF1A-5DFE-457B-AC5E-BAC435822D4B}" destId="{86D4AA31-D2E9-4675-9951-2464727D9165}" srcOrd="2" destOrd="0" parTransId="{A428A1BA-D75C-4054-BE42-B4B4290A7B32}" sibTransId="{83A88A1C-937A-45DA-9C1A-7A8574EE8612}"/>
    <dgm:cxn modelId="{ED8D57B3-F369-4FE2-B7F0-1C6F894A5A52}" type="presOf" srcId="{40BB78CD-C34B-4FF5-8D46-5C6DD16F3C0F}" destId="{1DB28D35-DEF4-402E-9C5B-8B08D5E4F28B}" srcOrd="0" destOrd="0" presId="urn:microsoft.com/office/officeart/2005/8/layout/hList9"/>
    <dgm:cxn modelId="{25616CC7-E0E8-43D3-9093-93436D84DA0E}" srcId="{9C6AEBC5-4803-4604-843D-EDCE9BB432AE}" destId="{EA6EBF1A-5DFE-457B-AC5E-BAC435822D4B}" srcOrd="0" destOrd="0" parTransId="{2BD8FEBE-BF41-4089-A3F7-7094DE5686EF}" sibTransId="{3FB1C848-72E9-477E-932D-436A67E0FE5B}"/>
    <dgm:cxn modelId="{E95F59D5-44C2-494F-B54C-D5EBB61E21A9}" srcId="{661621E3-9401-49DF-B0C8-25F2AD7BABD2}" destId="{8C2547B7-AB76-4170-B647-024F57D6DE52}" srcOrd="0" destOrd="0" parTransId="{90EF0A92-0798-4206-A728-FB3BBDC27F92}" sibTransId="{35681649-C3E7-471B-8496-DFD46715D381}"/>
    <dgm:cxn modelId="{721E5BDA-D512-48BA-A172-3666EAC9AC96}" srcId="{661621E3-9401-49DF-B0C8-25F2AD7BABD2}" destId="{3F721711-41CF-4A78-93A4-CC8E5AE12758}" srcOrd="3" destOrd="0" parTransId="{2022C4E7-7D3B-44FF-86E1-1C12532D1E71}" sibTransId="{EE40DCA7-4557-49C7-B8FC-860079055918}"/>
    <dgm:cxn modelId="{083EB0DB-2E1D-4CAC-811A-DDEA7A55DC97}" type="presOf" srcId="{3F721711-41CF-4A78-93A4-CC8E5AE12758}" destId="{8209151C-91EB-4C71-B66F-899D3A012D92}" srcOrd="0" destOrd="0" presId="urn:microsoft.com/office/officeart/2005/8/layout/hList9"/>
    <dgm:cxn modelId="{404723E7-F31D-4E70-B189-488CEB50573E}" type="presOf" srcId="{86D4AA31-D2E9-4675-9951-2464727D9165}" destId="{FC6CA7D1-6201-4228-8FD8-59FBAAC917C2}" srcOrd="0" destOrd="0" presId="urn:microsoft.com/office/officeart/2005/8/layout/hList9"/>
    <dgm:cxn modelId="{44BBC6EA-27CB-4D1D-BFFC-B6752FED7EE4}" type="presOf" srcId="{661621E3-9401-49DF-B0C8-25F2AD7BABD2}" destId="{28F37552-2472-4044-88CB-27B0B61E877A}" srcOrd="0" destOrd="0" presId="urn:microsoft.com/office/officeart/2005/8/layout/hList9"/>
    <dgm:cxn modelId="{44ED86FC-1E36-48EC-A2F1-DD3347A71BEE}" type="presOf" srcId="{94802DD1-9A46-4008-B7DF-A871A64213E9}" destId="{9141DCB3-CA89-4F9B-A39C-7A52B356AB6F}" srcOrd="1" destOrd="0" presId="urn:microsoft.com/office/officeart/2005/8/layout/hList9"/>
    <dgm:cxn modelId="{DABED981-A492-482F-B6EE-6DD5BD84958A}" type="presParOf" srcId="{E8D7CE85-2F67-4B86-88F0-CE40B7B93CE5}" destId="{5F620846-3AB4-4057-B36F-E152227FC9B2}" srcOrd="0" destOrd="0" presId="urn:microsoft.com/office/officeart/2005/8/layout/hList9"/>
    <dgm:cxn modelId="{AE5D8CA7-2C78-4521-9FA7-B27187A84D6C}" type="presParOf" srcId="{E8D7CE85-2F67-4B86-88F0-CE40B7B93CE5}" destId="{BE6D02E1-2C90-430F-9911-56EC9B7F1D92}" srcOrd="1" destOrd="0" presId="urn:microsoft.com/office/officeart/2005/8/layout/hList9"/>
    <dgm:cxn modelId="{F9FED8B2-8050-4E1E-A93F-AB1990AE4CA5}" type="presParOf" srcId="{BE6D02E1-2C90-430F-9911-56EC9B7F1D92}" destId="{FC65B541-C9EA-47DD-BCD6-CEC92401282A}" srcOrd="0" destOrd="0" presId="urn:microsoft.com/office/officeart/2005/8/layout/hList9"/>
    <dgm:cxn modelId="{1E9B2745-D5BB-480A-A5CF-A1ECAC74E44A}" type="presParOf" srcId="{BE6D02E1-2C90-430F-9911-56EC9B7F1D92}" destId="{4910BBA1-1CF9-44AB-BD51-3DAB5D4926AE}" srcOrd="1" destOrd="0" presId="urn:microsoft.com/office/officeart/2005/8/layout/hList9"/>
    <dgm:cxn modelId="{4902A484-BC76-47D3-BDA7-50276559E626}" type="presParOf" srcId="{4910BBA1-1CF9-44AB-BD51-3DAB5D4926AE}" destId="{3E4022E2-0A44-4ED6-A0BC-C9B15793A71D}" srcOrd="0" destOrd="0" presId="urn:microsoft.com/office/officeart/2005/8/layout/hList9"/>
    <dgm:cxn modelId="{3B37CD99-316D-4BCA-85A5-2157DDB6F5A7}" type="presParOf" srcId="{4910BBA1-1CF9-44AB-BD51-3DAB5D4926AE}" destId="{0020201A-4D52-4420-8F5C-C60BF40EDF53}" srcOrd="1" destOrd="0" presId="urn:microsoft.com/office/officeart/2005/8/layout/hList9"/>
    <dgm:cxn modelId="{4DE18045-3607-438F-8884-13932A0B9AE6}" type="presParOf" srcId="{BE6D02E1-2C90-430F-9911-56EC9B7F1D92}" destId="{F4435046-6F73-4984-B196-0152BC8A8175}" srcOrd="2" destOrd="0" presId="urn:microsoft.com/office/officeart/2005/8/layout/hList9"/>
    <dgm:cxn modelId="{9E4C5CDB-82C0-407D-B83B-1257446B3125}" type="presParOf" srcId="{F4435046-6F73-4984-B196-0152BC8A8175}" destId="{8477223C-8C39-4580-8CF4-E5A2174FA5BC}" srcOrd="0" destOrd="0" presId="urn:microsoft.com/office/officeart/2005/8/layout/hList9"/>
    <dgm:cxn modelId="{A8378DC0-2D61-44CD-BF62-6143DBB2CAD2}" type="presParOf" srcId="{F4435046-6F73-4984-B196-0152BC8A8175}" destId="{70BE2F6B-51F6-4285-A3E6-E41CC76A4D17}" srcOrd="1" destOrd="0" presId="urn:microsoft.com/office/officeart/2005/8/layout/hList9"/>
    <dgm:cxn modelId="{091E66C4-08EC-433D-86F4-C54D1AE8C9AD}" type="presParOf" srcId="{BE6D02E1-2C90-430F-9911-56EC9B7F1D92}" destId="{D2846F7F-5F56-45B9-8918-1DA9963A4E24}" srcOrd="3" destOrd="0" presId="urn:microsoft.com/office/officeart/2005/8/layout/hList9"/>
    <dgm:cxn modelId="{6CDFE6F7-9CB7-42DE-82E6-8F3ACC57343F}" type="presParOf" srcId="{D2846F7F-5F56-45B9-8918-1DA9963A4E24}" destId="{FC6CA7D1-6201-4228-8FD8-59FBAAC917C2}" srcOrd="0" destOrd="0" presId="urn:microsoft.com/office/officeart/2005/8/layout/hList9"/>
    <dgm:cxn modelId="{FE3E4BEA-06B4-4068-90B9-D0415B8F5DC0}" type="presParOf" srcId="{D2846F7F-5F56-45B9-8918-1DA9963A4E24}" destId="{0E5CFDBB-D587-49F9-918F-EA10F6F367E6}" srcOrd="1" destOrd="0" presId="urn:microsoft.com/office/officeart/2005/8/layout/hList9"/>
    <dgm:cxn modelId="{D48D267B-761D-46EE-99E6-EAB504BBD098}" type="presParOf" srcId="{BE6D02E1-2C90-430F-9911-56EC9B7F1D92}" destId="{CE0262D2-F3A5-46C8-90A8-81446428FF16}" srcOrd="4" destOrd="0" presId="urn:microsoft.com/office/officeart/2005/8/layout/hList9"/>
    <dgm:cxn modelId="{E529A915-5418-4123-B9A1-C22E23C06C42}" type="presParOf" srcId="{CE0262D2-F3A5-46C8-90A8-81446428FF16}" destId="{1DB28D35-DEF4-402E-9C5B-8B08D5E4F28B}" srcOrd="0" destOrd="0" presId="urn:microsoft.com/office/officeart/2005/8/layout/hList9"/>
    <dgm:cxn modelId="{7EE45CC9-94F9-4B42-A6D6-9C8DD1C6BA63}" type="presParOf" srcId="{CE0262D2-F3A5-46C8-90A8-81446428FF16}" destId="{6C3284D2-2DE4-4E70-A25E-9F8974E3961B}" srcOrd="1" destOrd="0" presId="urn:microsoft.com/office/officeart/2005/8/layout/hList9"/>
    <dgm:cxn modelId="{9C12314F-4E58-4B64-9C6D-99118616C39E}" type="presParOf" srcId="{E8D7CE85-2F67-4B86-88F0-CE40B7B93CE5}" destId="{411060EC-7FA0-497E-8F4A-A60F5828308F}" srcOrd="2" destOrd="0" presId="urn:microsoft.com/office/officeart/2005/8/layout/hList9"/>
    <dgm:cxn modelId="{04632BB9-AFDB-4DC9-B5A1-D86D0810F888}" type="presParOf" srcId="{E8D7CE85-2F67-4B86-88F0-CE40B7B93CE5}" destId="{067A1DF0-C808-4967-8065-9BFE25B993F5}" srcOrd="3" destOrd="0" presId="urn:microsoft.com/office/officeart/2005/8/layout/hList9"/>
    <dgm:cxn modelId="{C374A1AE-30AF-43C4-9FE7-514506619B2D}" type="presParOf" srcId="{E8D7CE85-2F67-4B86-88F0-CE40B7B93CE5}" destId="{194876EA-C194-4442-B1D5-6950047628FF}" srcOrd="4" destOrd="0" presId="urn:microsoft.com/office/officeart/2005/8/layout/hList9"/>
    <dgm:cxn modelId="{359D8225-D87E-40C1-B5B9-3EA0C6688442}" type="presParOf" srcId="{E8D7CE85-2F67-4B86-88F0-CE40B7B93CE5}" destId="{8ECE15F0-B426-4C33-9754-22199AE8F35D}" srcOrd="5" destOrd="0" presId="urn:microsoft.com/office/officeart/2005/8/layout/hList9"/>
    <dgm:cxn modelId="{00468A79-2602-4478-99D8-FEA620A028F7}" type="presParOf" srcId="{E8D7CE85-2F67-4B86-88F0-CE40B7B93CE5}" destId="{84BAAE81-D96C-4A05-9E30-065A853EA63D}" srcOrd="6" destOrd="0" presId="urn:microsoft.com/office/officeart/2005/8/layout/hList9"/>
    <dgm:cxn modelId="{43E8B4C5-1750-4587-9147-8AD7421C3C52}" type="presParOf" srcId="{84BAAE81-D96C-4A05-9E30-065A853EA63D}" destId="{EB41FFE5-C4BB-4EC2-8634-7B83C9A2F03B}" srcOrd="0" destOrd="0" presId="urn:microsoft.com/office/officeart/2005/8/layout/hList9"/>
    <dgm:cxn modelId="{680D30B3-2B09-4BF0-8CB6-9593EBA59E27}" type="presParOf" srcId="{84BAAE81-D96C-4A05-9E30-065A853EA63D}" destId="{33EF86D4-F342-4ABB-9DF6-357355C04370}" srcOrd="1" destOrd="0" presId="urn:microsoft.com/office/officeart/2005/8/layout/hList9"/>
    <dgm:cxn modelId="{943FC865-A98A-404D-B1E4-D9C572E75586}" type="presParOf" srcId="{33EF86D4-F342-4ABB-9DF6-357355C04370}" destId="{D5D71F6B-F6C0-4A89-9A6D-598EA4CDEC75}" srcOrd="0" destOrd="0" presId="urn:microsoft.com/office/officeart/2005/8/layout/hList9"/>
    <dgm:cxn modelId="{4C475A7D-297F-4507-ABDD-814032F37FD5}" type="presParOf" srcId="{33EF86D4-F342-4ABB-9DF6-357355C04370}" destId="{CDF05DF9-527A-4AEB-8F85-2584AC0B730E}" srcOrd="1" destOrd="0" presId="urn:microsoft.com/office/officeart/2005/8/layout/hList9"/>
    <dgm:cxn modelId="{61A4126C-259D-4605-91CF-DE9A1F842FEC}" type="presParOf" srcId="{84BAAE81-D96C-4A05-9E30-065A853EA63D}" destId="{7D9017DD-BD5E-4E00-AEA0-C4992A28E7D4}" srcOrd="2" destOrd="0" presId="urn:microsoft.com/office/officeart/2005/8/layout/hList9"/>
    <dgm:cxn modelId="{9BEE0B9E-C0FD-4F9E-B6BB-2A59E4565850}" type="presParOf" srcId="{7D9017DD-BD5E-4E00-AEA0-C4992A28E7D4}" destId="{B43B9C21-ABF6-41EC-9F21-BFF303839849}" srcOrd="0" destOrd="0" presId="urn:microsoft.com/office/officeart/2005/8/layout/hList9"/>
    <dgm:cxn modelId="{763F8508-5B0A-408F-92D0-5B3FC3129A78}" type="presParOf" srcId="{7D9017DD-BD5E-4E00-AEA0-C4992A28E7D4}" destId="{C87B3D81-4610-4506-98E0-41DB5505AA4F}" srcOrd="1" destOrd="0" presId="urn:microsoft.com/office/officeart/2005/8/layout/hList9"/>
    <dgm:cxn modelId="{1D89C989-6FFE-4476-8B96-44B30873CF46}" type="presParOf" srcId="{84BAAE81-D96C-4A05-9E30-065A853EA63D}" destId="{E4A70C1D-58A1-4FA0-B0B4-4D2DF23CAA8F}" srcOrd="3" destOrd="0" presId="urn:microsoft.com/office/officeart/2005/8/layout/hList9"/>
    <dgm:cxn modelId="{17EAD8F1-D3B7-4951-8B6D-CDE9E21C14B6}" type="presParOf" srcId="{E4A70C1D-58A1-4FA0-B0B4-4D2DF23CAA8F}" destId="{18FCE5A4-E740-465D-9F85-2750E6838EAA}" srcOrd="0" destOrd="0" presId="urn:microsoft.com/office/officeart/2005/8/layout/hList9"/>
    <dgm:cxn modelId="{12FEDD1A-EE32-4458-9258-9167CFB342C9}" type="presParOf" srcId="{E4A70C1D-58A1-4FA0-B0B4-4D2DF23CAA8F}" destId="{9141DCB3-CA89-4F9B-A39C-7A52B356AB6F}" srcOrd="1" destOrd="0" presId="urn:microsoft.com/office/officeart/2005/8/layout/hList9"/>
    <dgm:cxn modelId="{AA22CDB3-7AA1-4B0A-91C3-80352138155A}" type="presParOf" srcId="{84BAAE81-D96C-4A05-9E30-065A853EA63D}" destId="{9B05FFB5-A08B-49C9-8957-7D265E10E250}" srcOrd="4" destOrd="0" presId="urn:microsoft.com/office/officeart/2005/8/layout/hList9"/>
    <dgm:cxn modelId="{2AD6CE77-4D9F-4F39-A10B-B97845CB8770}" type="presParOf" srcId="{9B05FFB5-A08B-49C9-8957-7D265E10E250}" destId="{8209151C-91EB-4C71-B66F-899D3A012D92}" srcOrd="0" destOrd="0" presId="urn:microsoft.com/office/officeart/2005/8/layout/hList9"/>
    <dgm:cxn modelId="{5CABF303-28C1-48E6-BFC2-AE50C3A86CB7}" type="presParOf" srcId="{9B05FFB5-A08B-49C9-8957-7D265E10E250}" destId="{EF345BD5-7580-4789-8A8E-F167AD1865B8}" srcOrd="1" destOrd="0" presId="urn:microsoft.com/office/officeart/2005/8/layout/hList9"/>
    <dgm:cxn modelId="{409B52A5-E4EE-49D3-B74E-E4502B54A275}" type="presParOf" srcId="{E8D7CE85-2F67-4B86-88F0-CE40B7B93CE5}" destId="{0058F17C-BA73-4C86-AAAE-BAA2CCE88853}" srcOrd="7" destOrd="0" presId="urn:microsoft.com/office/officeart/2005/8/layout/hList9"/>
    <dgm:cxn modelId="{82128BBF-E108-4354-8E05-F59CBB415259}" type="presParOf" srcId="{E8D7CE85-2F67-4B86-88F0-CE40B7B93CE5}" destId="{28F37552-2472-4044-88CB-27B0B61E877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C6AEBC5-4803-4604-843D-EDCE9BB432AE}" type="doc">
      <dgm:prSet loTypeId="urn:microsoft.com/office/officeart/2005/8/layout/hList9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A6EBF1A-5DFE-457B-AC5E-BAC435822D4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gm:t>
    </dgm:pt>
    <dgm:pt modelId="{2BD8FEBE-BF41-4089-A3F7-7094DE5686EF}" type="parTrans" cxnId="{25616CC7-E0E8-43D3-9093-93436D84DA0E}">
      <dgm:prSet/>
      <dgm:spPr/>
      <dgm:t>
        <a:bodyPr/>
        <a:lstStyle/>
        <a:p>
          <a:endParaRPr lang="ru-RU"/>
        </a:p>
      </dgm:t>
    </dgm:pt>
    <dgm:pt modelId="{3FB1C848-72E9-477E-932D-436A67E0FE5B}" type="sibTrans" cxnId="{25616CC7-E0E8-43D3-9093-93436D84DA0E}">
      <dgm:prSet/>
      <dgm:spPr/>
      <dgm:t>
        <a:bodyPr/>
        <a:lstStyle/>
        <a:p>
          <a:endParaRPr lang="ru-RU"/>
        </a:p>
      </dgm:t>
    </dgm:pt>
    <dgm:pt modelId="{661621E3-9401-49DF-B0C8-25F2AD7BABD2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>
              <a:latin typeface="Cambria" panose="02040503050406030204" pitchFamily="18" charset="0"/>
              <a:ea typeface="Cambria" panose="02040503050406030204" pitchFamily="18" charset="0"/>
            </a:rPr>
            <a:t>Гибридный подход</a:t>
          </a:r>
        </a:p>
      </dgm:t>
    </dgm:pt>
    <dgm:pt modelId="{ED63CE78-B7CB-4565-920D-BAFF6521FBF9}" type="parTrans" cxnId="{1E43EB40-E737-4F1B-B5D6-15659FFA191E}">
      <dgm:prSet/>
      <dgm:spPr/>
      <dgm:t>
        <a:bodyPr/>
        <a:lstStyle/>
        <a:p>
          <a:endParaRPr lang="ru-RU"/>
        </a:p>
      </dgm:t>
    </dgm:pt>
    <dgm:pt modelId="{9C661503-E2A2-494F-9341-8EE10E96F005}" type="sibTrans" cxnId="{1E43EB40-E737-4F1B-B5D6-15659FFA191E}">
      <dgm:prSet/>
      <dgm:spPr/>
      <dgm:t>
        <a:bodyPr/>
        <a:lstStyle/>
        <a:p>
          <a:endParaRPr lang="ru-RU"/>
        </a:p>
      </dgm:t>
    </dgm:pt>
    <dgm:pt modelId="{86D4AA31-D2E9-4675-9951-2464727D9165}">
      <dgm:prSet phldrT="[Текст]" custT="1"/>
      <dgm:spPr>
        <a:noFill/>
        <a:ln>
          <a:noFill/>
        </a:ln>
      </dgm:spPr>
      <dgm:t>
        <a:bodyPr/>
        <a:lstStyle/>
        <a:p>
          <a:pPr algn="l"/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428A1BA-D75C-4054-BE42-B4B4290A7B32}" type="parTrans" cxnId="{19D859B0-4782-4F7A-B315-9703283711EF}">
      <dgm:prSet/>
      <dgm:spPr/>
      <dgm:t>
        <a:bodyPr/>
        <a:lstStyle/>
        <a:p>
          <a:endParaRPr lang="ru-RU"/>
        </a:p>
      </dgm:t>
    </dgm:pt>
    <dgm:pt modelId="{83A88A1C-937A-45DA-9C1A-7A8574EE8612}" type="sibTrans" cxnId="{19D859B0-4782-4F7A-B315-9703283711EF}">
      <dgm:prSet/>
      <dgm:spPr/>
      <dgm:t>
        <a:bodyPr/>
        <a:lstStyle/>
        <a:p>
          <a:endParaRPr lang="ru-RU"/>
        </a:p>
      </dgm:t>
    </dgm:pt>
    <dgm:pt modelId="{94802DD1-9A46-4008-B7DF-A871A64213E9}">
      <dgm:prSet phldrT="[Текст]" custT="1"/>
      <dgm:spPr>
        <a:noFill/>
        <a:ln>
          <a:noFill/>
        </a:ln>
      </dgm:spPr>
      <dgm:t>
        <a:bodyPr/>
        <a:lstStyle/>
        <a:p>
          <a:pPr algn="l"/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F55A722-5510-448B-AC98-8C31538E718C}" type="parTrans" cxnId="{A45F139F-E158-494F-9AE7-566DAE205F70}">
      <dgm:prSet/>
      <dgm:spPr/>
      <dgm:t>
        <a:bodyPr/>
        <a:lstStyle/>
        <a:p>
          <a:endParaRPr lang="ru-RU"/>
        </a:p>
      </dgm:t>
    </dgm:pt>
    <dgm:pt modelId="{3C4B1A56-97B7-4E3D-9189-07BEE1463518}" type="sibTrans" cxnId="{A45F139F-E158-494F-9AE7-566DAE205F70}">
      <dgm:prSet/>
      <dgm:spPr/>
      <dgm:t>
        <a:bodyPr/>
        <a:lstStyle/>
        <a:p>
          <a:endParaRPr lang="ru-RU"/>
        </a:p>
      </dgm:t>
    </dgm:pt>
    <dgm:pt modelId="{40BB78CD-C34B-4FF5-8D46-5C6DD16F3C0F}">
      <dgm:prSet phldrT="[Текст]" custT="1"/>
      <dgm:spPr>
        <a:noFill/>
        <a:ln>
          <a:noFill/>
        </a:ln>
      </dgm:spPr>
      <dgm:t>
        <a:bodyPr/>
        <a:lstStyle/>
        <a:p>
          <a:pPr algn="l"/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F22A25C-E46C-4768-8962-E6A1F22AD75E}" type="parTrans" cxnId="{1EDAA372-F0F5-40B0-BABC-E2ACA7BBC971}">
      <dgm:prSet/>
      <dgm:spPr/>
      <dgm:t>
        <a:bodyPr/>
        <a:lstStyle/>
        <a:p>
          <a:endParaRPr lang="ru-RU"/>
        </a:p>
      </dgm:t>
    </dgm:pt>
    <dgm:pt modelId="{9EFCC756-4B6F-4E37-A52D-6523AAC75EE6}" type="sibTrans" cxnId="{1EDAA372-F0F5-40B0-BABC-E2ACA7BBC971}">
      <dgm:prSet/>
      <dgm:spPr/>
      <dgm:t>
        <a:bodyPr/>
        <a:lstStyle/>
        <a:p>
          <a:endParaRPr lang="ru-RU"/>
        </a:p>
      </dgm:t>
    </dgm:pt>
    <dgm:pt modelId="{3F721711-41CF-4A78-93A4-CC8E5AE12758}">
      <dgm:prSet phldrT="[Текст]" custT="1"/>
      <dgm:spPr>
        <a:noFill/>
        <a:ln>
          <a:noFill/>
        </a:ln>
      </dgm:spPr>
      <dgm:t>
        <a:bodyPr/>
        <a:lstStyle/>
        <a:p>
          <a:endParaRPr lang="ru-RU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022C4E7-7D3B-44FF-86E1-1C12532D1E71}" type="parTrans" cxnId="{721E5BDA-D512-48BA-A172-3666EAC9AC96}">
      <dgm:prSet/>
      <dgm:spPr/>
      <dgm:t>
        <a:bodyPr/>
        <a:lstStyle/>
        <a:p>
          <a:endParaRPr lang="ru-RU"/>
        </a:p>
      </dgm:t>
    </dgm:pt>
    <dgm:pt modelId="{EE40DCA7-4557-49C7-B8FC-860079055918}" type="sibTrans" cxnId="{721E5BDA-D512-48BA-A172-3666EAC9AC96}">
      <dgm:prSet/>
      <dgm:spPr/>
      <dgm:t>
        <a:bodyPr/>
        <a:lstStyle/>
        <a:p>
          <a:endParaRPr lang="ru-RU"/>
        </a:p>
      </dgm:t>
    </dgm:pt>
    <dgm:pt modelId="{E8D7CE85-2F67-4B86-88F0-CE40B7B93CE5}" type="pres">
      <dgm:prSet presAssocID="{9C6AEBC5-4803-4604-843D-EDCE9BB432AE}" presName="list" presStyleCnt="0">
        <dgm:presLayoutVars>
          <dgm:dir/>
          <dgm:animLvl val="lvl"/>
        </dgm:presLayoutVars>
      </dgm:prSet>
      <dgm:spPr/>
    </dgm:pt>
    <dgm:pt modelId="{5F620846-3AB4-4057-B36F-E152227FC9B2}" type="pres">
      <dgm:prSet presAssocID="{EA6EBF1A-5DFE-457B-AC5E-BAC435822D4B}" presName="posSpace" presStyleCnt="0"/>
      <dgm:spPr/>
    </dgm:pt>
    <dgm:pt modelId="{BE6D02E1-2C90-430F-9911-56EC9B7F1D92}" type="pres">
      <dgm:prSet presAssocID="{EA6EBF1A-5DFE-457B-AC5E-BAC435822D4B}" presName="vertFlow" presStyleCnt="0"/>
      <dgm:spPr/>
    </dgm:pt>
    <dgm:pt modelId="{FC65B541-C9EA-47DD-BCD6-CEC92401282A}" type="pres">
      <dgm:prSet presAssocID="{EA6EBF1A-5DFE-457B-AC5E-BAC435822D4B}" presName="topSpace" presStyleCnt="0"/>
      <dgm:spPr/>
    </dgm:pt>
    <dgm:pt modelId="{4910BBA1-1CF9-44AB-BD51-3DAB5D4926AE}" type="pres">
      <dgm:prSet presAssocID="{EA6EBF1A-5DFE-457B-AC5E-BAC435822D4B}" presName="firstComp" presStyleCnt="0"/>
      <dgm:spPr/>
    </dgm:pt>
    <dgm:pt modelId="{3E4022E2-0A44-4ED6-A0BC-C9B15793A71D}" type="pres">
      <dgm:prSet presAssocID="{EA6EBF1A-5DFE-457B-AC5E-BAC435822D4B}" presName="firstChild" presStyleLbl="bgAccFollowNode1" presStyleIdx="0" presStyleCnt="4" custScaleX="95860" custScaleY="21716" custLinFactNeighborX="41260" custLinFactNeighborY="36692"/>
      <dgm:spPr/>
    </dgm:pt>
    <dgm:pt modelId="{0020201A-4D52-4420-8F5C-C60BF40EDF53}" type="pres">
      <dgm:prSet presAssocID="{EA6EBF1A-5DFE-457B-AC5E-BAC435822D4B}" presName="firstChildTx" presStyleLbl="bgAccFollowNode1" presStyleIdx="0" presStyleCnt="4">
        <dgm:presLayoutVars>
          <dgm:bulletEnabled val="1"/>
        </dgm:presLayoutVars>
      </dgm:prSet>
      <dgm:spPr/>
    </dgm:pt>
    <dgm:pt modelId="{CE0262D2-F3A5-46C8-90A8-81446428FF16}" type="pres">
      <dgm:prSet presAssocID="{40BB78CD-C34B-4FF5-8D46-5C6DD16F3C0F}" presName="comp" presStyleCnt="0"/>
      <dgm:spPr/>
    </dgm:pt>
    <dgm:pt modelId="{1DB28D35-DEF4-402E-9C5B-8B08D5E4F28B}" type="pres">
      <dgm:prSet presAssocID="{40BB78CD-C34B-4FF5-8D46-5C6DD16F3C0F}" presName="child" presStyleLbl="bgAccFollowNode1" presStyleIdx="1" presStyleCnt="4" custScaleX="95860" custScaleY="27586" custLinFactNeighborX="41260" custLinFactNeighborY="40423"/>
      <dgm:spPr/>
    </dgm:pt>
    <dgm:pt modelId="{6C3284D2-2DE4-4E70-A25E-9F8974E3961B}" type="pres">
      <dgm:prSet presAssocID="{40BB78CD-C34B-4FF5-8D46-5C6DD16F3C0F}" presName="childTx" presStyleLbl="bgAccFollowNode1" presStyleIdx="1" presStyleCnt="4">
        <dgm:presLayoutVars>
          <dgm:bulletEnabled val="1"/>
        </dgm:presLayoutVars>
      </dgm:prSet>
      <dgm:spPr/>
    </dgm:pt>
    <dgm:pt modelId="{411060EC-7FA0-497E-8F4A-A60F5828308F}" type="pres">
      <dgm:prSet presAssocID="{EA6EBF1A-5DFE-457B-AC5E-BAC435822D4B}" presName="negSpace" presStyleCnt="0"/>
      <dgm:spPr/>
    </dgm:pt>
    <dgm:pt modelId="{067A1DF0-C808-4967-8065-9BFE25B993F5}" type="pres">
      <dgm:prSet presAssocID="{EA6EBF1A-5DFE-457B-AC5E-BAC435822D4B}" presName="circle" presStyleLbl="node1" presStyleIdx="0" presStyleCnt="2" custScaleX="105197" custScaleY="32512" custLinFactX="31462" custLinFactNeighborX="100000" custLinFactNeighborY="-12813"/>
      <dgm:spPr>
        <a:prstGeom prst="rect">
          <a:avLst/>
        </a:prstGeom>
      </dgm:spPr>
    </dgm:pt>
    <dgm:pt modelId="{194876EA-C194-4442-B1D5-6950047628FF}" type="pres">
      <dgm:prSet presAssocID="{3FB1C848-72E9-477E-932D-436A67E0FE5B}" presName="transSpace" presStyleCnt="0"/>
      <dgm:spPr/>
    </dgm:pt>
    <dgm:pt modelId="{8ECE15F0-B426-4C33-9754-22199AE8F35D}" type="pres">
      <dgm:prSet presAssocID="{661621E3-9401-49DF-B0C8-25F2AD7BABD2}" presName="posSpace" presStyleCnt="0"/>
      <dgm:spPr/>
    </dgm:pt>
    <dgm:pt modelId="{84BAAE81-D96C-4A05-9E30-065A853EA63D}" type="pres">
      <dgm:prSet presAssocID="{661621E3-9401-49DF-B0C8-25F2AD7BABD2}" presName="vertFlow" presStyleCnt="0"/>
      <dgm:spPr/>
    </dgm:pt>
    <dgm:pt modelId="{EB41FFE5-C4BB-4EC2-8634-7B83C9A2F03B}" type="pres">
      <dgm:prSet presAssocID="{661621E3-9401-49DF-B0C8-25F2AD7BABD2}" presName="topSpace" presStyleCnt="0"/>
      <dgm:spPr/>
    </dgm:pt>
    <dgm:pt modelId="{33EF86D4-F342-4ABB-9DF6-357355C04370}" type="pres">
      <dgm:prSet presAssocID="{661621E3-9401-49DF-B0C8-25F2AD7BABD2}" presName="firstComp" presStyleCnt="0"/>
      <dgm:spPr/>
    </dgm:pt>
    <dgm:pt modelId="{D5D71F6B-F6C0-4A89-9A6D-598EA4CDEC75}" type="pres">
      <dgm:prSet presAssocID="{661621E3-9401-49DF-B0C8-25F2AD7BABD2}" presName="firstChild" presStyleLbl="bgAccFollowNode1" presStyleIdx="2" presStyleCnt="4" custScaleX="95860" custScaleY="21716" custLinFactX="-27760" custLinFactNeighborX="-100000" custLinFactNeighborY="37736"/>
      <dgm:spPr/>
    </dgm:pt>
    <dgm:pt modelId="{CDF05DF9-527A-4AEB-8F85-2584AC0B730E}" type="pres">
      <dgm:prSet presAssocID="{661621E3-9401-49DF-B0C8-25F2AD7BABD2}" presName="firstChildTx" presStyleLbl="bgAccFollowNode1" presStyleIdx="2" presStyleCnt="4">
        <dgm:presLayoutVars>
          <dgm:bulletEnabled val="1"/>
        </dgm:presLayoutVars>
      </dgm:prSet>
      <dgm:spPr/>
    </dgm:pt>
    <dgm:pt modelId="{9B05FFB5-A08B-49C9-8957-7D265E10E250}" type="pres">
      <dgm:prSet presAssocID="{3F721711-41CF-4A78-93A4-CC8E5AE12758}" presName="comp" presStyleCnt="0"/>
      <dgm:spPr/>
    </dgm:pt>
    <dgm:pt modelId="{8209151C-91EB-4C71-B66F-899D3A012D92}" type="pres">
      <dgm:prSet presAssocID="{3F721711-41CF-4A78-93A4-CC8E5AE12758}" presName="child" presStyleLbl="bgAccFollowNode1" presStyleIdx="3" presStyleCnt="4" custScaleX="95860" custScaleY="30110" custLinFactX="-27760" custLinFactNeighborX="-100000" custLinFactNeighborY="40055"/>
      <dgm:spPr/>
    </dgm:pt>
    <dgm:pt modelId="{EF345BD5-7580-4789-8A8E-F167AD1865B8}" type="pres">
      <dgm:prSet presAssocID="{3F721711-41CF-4A78-93A4-CC8E5AE12758}" presName="childTx" presStyleLbl="bgAccFollowNode1" presStyleIdx="3" presStyleCnt="4">
        <dgm:presLayoutVars>
          <dgm:bulletEnabled val="1"/>
        </dgm:presLayoutVars>
      </dgm:prSet>
      <dgm:spPr/>
    </dgm:pt>
    <dgm:pt modelId="{0058F17C-BA73-4C86-AAAE-BAA2CCE88853}" type="pres">
      <dgm:prSet presAssocID="{661621E3-9401-49DF-B0C8-25F2AD7BABD2}" presName="negSpace" presStyleCnt="0"/>
      <dgm:spPr/>
    </dgm:pt>
    <dgm:pt modelId="{28F37552-2472-4044-88CB-27B0B61E877A}" type="pres">
      <dgm:prSet presAssocID="{661621E3-9401-49DF-B0C8-25F2AD7BABD2}" presName="circle" presStyleLbl="node1" presStyleIdx="1" presStyleCnt="2" custScaleX="105197" custScaleY="32512" custLinFactNeighborX="-26796" custLinFactNeighborY="-12674"/>
      <dgm:spPr>
        <a:prstGeom prst="rect">
          <a:avLst/>
        </a:prstGeom>
      </dgm:spPr>
    </dgm:pt>
  </dgm:ptLst>
  <dgm:cxnLst>
    <dgm:cxn modelId="{C574AD21-E481-4F09-8443-C03696DBC6AF}" type="presOf" srcId="{EA6EBF1A-5DFE-457B-AC5E-BAC435822D4B}" destId="{067A1DF0-C808-4967-8065-9BFE25B993F5}" srcOrd="0" destOrd="0" presId="urn:microsoft.com/office/officeart/2005/8/layout/hList9"/>
    <dgm:cxn modelId="{7F48C333-7AB1-405A-B9D2-238D0D6CB7FD}" type="presOf" srcId="{86D4AA31-D2E9-4675-9951-2464727D9165}" destId="{3E4022E2-0A44-4ED6-A0BC-C9B15793A71D}" srcOrd="0" destOrd="0" presId="urn:microsoft.com/office/officeart/2005/8/layout/hList9"/>
    <dgm:cxn modelId="{1E43EB40-E737-4F1B-B5D6-15659FFA191E}" srcId="{9C6AEBC5-4803-4604-843D-EDCE9BB432AE}" destId="{661621E3-9401-49DF-B0C8-25F2AD7BABD2}" srcOrd="1" destOrd="0" parTransId="{ED63CE78-B7CB-4565-920D-BAFF6521FBF9}" sibTransId="{9C661503-E2A2-494F-9341-8EE10E96F005}"/>
    <dgm:cxn modelId="{DC2C7F4A-081D-4DF0-BE30-B3EDE1981632}" type="presOf" srcId="{9C6AEBC5-4803-4604-843D-EDCE9BB432AE}" destId="{E8D7CE85-2F67-4B86-88F0-CE40B7B93CE5}" srcOrd="0" destOrd="0" presId="urn:microsoft.com/office/officeart/2005/8/layout/hList9"/>
    <dgm:cxn modelId="{1EDAA372-F0F5-40B0-BABC-E2ACA7BBC971}" srcId="{EA6EBF1A-5DFE-457B-AC5E-BAC435822D4B}" destId="{40BB78CD-C34B-4FF5-8D46-5C6DD16F3C0F}" srcOrd="1" destOrd="0" parTransId="{1F22A25C-E46C-4768-8962-E6A1F22AD75E}" sibTransId="{9EFCC756-4B6F-4E37-A52D-6523AAC75EE6}"/>
    <dgm:cxn modelId="{9A5B5E95-F472-4CDD-847E-9C4DF6411FA2}" type="presOf" srcId="{40BB78CD-C34B-4FF5-8D46-5C6DD16F3C0F}" destId="{6C3284D2-2DE4-4E70-A25E-9F8974E3961B}" srcOrd="1" destOrd="0" presId="urn:microsoft.com/office/officeart/2005/8/layout/hList9"/>
    <dgm:cxn modelId="{3EBF8D95-E5E4-45C7-B306-96449880607E}" type="presOf" srcId="{94802DD1-9A46-4008-B7DF-A871A64213E9}" destId="{CDF05DF9-527A-4AEB-8F85-2584AC0B730E}" srcOrd="1" destOrd="0" presId="urn:microsoft.com/office/officeart/2005/8/layout/hList9"/>
    <dgm:cxn modelId="{A45F139F-E158-494F-9AE7-566DAE205F70}" srcId="{661621E3-9401-49DF-B0C8-25F2AD7BABD2}" destId="{94802DD1-9A46-4008-B7DF-A871A64213E9}" srcOrd="0" destOrd="0" parTransId="{8F55A722-5510-448B-AC98-8C31538E718C}" sibTransId="{3C4B1A56-97B7-4E3D-9189-07BEE1463518}"/>
    <dgm:cxn modelId="{F869EFA9-5B4A-4130-B1A4-26B33E339099}" type="presOf" srcId="{86D4AA31-D2E9-4675-9951-2464727D9165}" destId="{0020201A-4D52-4420-8F5C-C60BF40EDF53}" srcOrd="1" destOrd="0" presId="urn:microsoft.com/office/officeart/2005/8/layout/hList9"/>
    <dgm:cxn modelId="{968952AA-1980-4C11-9DCD-4D8F0C18B13E}" type="presOf" srcId="{3F721711-41CF-4A78-93A4-CC8E5AE12758}" destId="{EF345BD5-7580-4789-8A8E-F167AD1865B8}" srcOrd="1" destOrd="0" presId="urn:microsoft.com/office/officeart/2005/8/layout/hList9"/>
    <dgm:cxn modelId="{19D859B0-4782-4F7A-B315-9703283711EF}" srcId="{EA6EBF1A-5DFE-457B-AC5E-BAC435822D4B}" destId="{86D4AA31-D2E9-4675-9951-2464727D9165}" srcOrd="0" destOrd="0" parTransId="{A428A1BA-D75C-4054-BE42-B4B4290A7B32}" sibTransId="{83A88A1C-937A-45DA-9C1A-7A8574EE8612}"/>
    <dgm:cxn modelId="{ED8D57B3-F369-4FE2-B7F0-1C6F894A5A52}" type="presOf" srcId="{40BB78CD-C34B-4FF5-8D46-5C6DD16F3C0F}" destId="{1DB28D35-DEF4-402E-9C5B-8B08D5E4F28B}" srcOrd="0" destOrd="0" presId="urn:microsoft.com/office/officeart/2005/8/layout/hList9"/>
    <dgm:cxn modelId="{FCFBB7C4-64EE-4C20-B4BD-275C1DDBE226}" type="presOf" srcId="{94802DD1-9A46-4008-B7DF-A871A64213E9}" destId="{D5D71F6B-F6C0-4A89-9A6D-598EA4CDEC75}" srcOrd="0" destOrd="0" presId="urn:microsoft.com/office/officeart/2005/8/layout/hList9"/>
    <dgm:cxn modelId="{25616CC7-E0E8-43D3-9093-93436D84DA0E}" srcId="{9C6AEBC5-4803-4604-843D-EDCE9BB432AE}" destId="{EA6EBF1A-5DFE-457B-AC5E-BAC435822D4B}" srcOrd="0" destOrd="0" parTransId="{2BD8FEBE-BF41-4089-A3F7-7094DE5686EF}" sibTransId="{3FB1C848-72E9-477E-932D-436A67E0FE5B}"/>
    <dgm:cxn modelId="{721E5BDA-D512-48BA-A172-3666EAC9AC96}" srcId="{661621E3-9401-49DF-B0C8-25F2AD7BABD2}" destId="{3F721711-41CF-4A78-93A4-CC8E5AE12758}" srcOrd="1" destOrd="0" parTransId="{2022C4E7-7D3B-44FF-86E1-1C12532D1E71}" sibTransId="{EE40DCA7-4557-49C7-B8FC-860079055918}"/>
    <dgm:cxn modelId="{083EB0DB-2E1D-4CAC-811A-DDEA7A55DC97}" type="presOf" srcId="{3F721711-41CF-4A78-93A4-CC8E5AE12758}" destId="{8209151C-91EB-4C71-B66F-899D3A012D92}" srcOrd="0" destOrd="0" presId="urn:microsoft.com/office/officeart/2005/8/layout/hList9"/>
    <dgm:cxn modelId="{44BBC6EA-27CB-4D1D-BFFC-B6752FED7EE4}" type="presOf" srcId="{661621E3-9401-49DF-B0C8-25F2AD7BABD2}" destId="{28F37552-2472-4044-88CB-27B0B61E877A}" srcOrd="0" destOrd="0" presId="urn:microsoft.com/office/officeart/2005/8/layout/hList9"/>
    <dgm:cxn modelId="{DABED981-A492-482F-B6EE-6DD5BD84958A}" type="presParOf" srcId="{E8D7CE85-2F67-4B86-88F0-CE40B7B93CE5}" destId="{5F620846-3AB4-4057-B36F-E152227FC9B2}" srcOrd="0" destOrd="0" presId="urn:microsoft.com/office/officeart/2005/8/layout/hList9"/>
    <dgm:cxn modelId="{AE5D8CA7-2C78-4521-9FA7-B27187A84D6C}" type="presParOf" srcId="{E8D7CE85-2F67-4B86-88F0-CE40B7B93CE5}" destId="{BE6D02E1-2C90-430F-9911-56EC9B7F1D92}" srcOrd="1" destOrd="0" presId="urn:microsoft.com/office/officeart/2005/8/layout/hList9"/>
    <dgm:cxn modelId="{F9FED8B2-8050-4E1E-A93F-AB1990AE4CA5}" type="presParOf" srcId="{BE6D02E1-2C90-430F-9911-56EC9B7F1D92}" destId="{FC65B541-C9EA-47DD-BCD6-CEC92401282A}" srcOrd="0" destOrd="0" presId="urn:microsoft.com/office/officeart/2005/8/layout/hList9"/>
    <dgm:cxn modelId="{1E9B2745-D5BB-480A-A5CF-A1ECAC74E44A}" type="presParOf" srcId="{BE6D02E1-2C90-430F-9911-56EC9B7F1D92}" destId="{4910BBA1-1CF9-44AB-BD51-3DAB5D4926AE}" srcOrd="1" destOrd="0" presId="urn:microsoft.com/office/officeart/2005/8/layout/hList9"/>
    <dgm:cxn modelId="{4902A484-BC76-47D3-BDA7-50276559E626}" type="presParOf" srcId="{4910BBA1-1CF9-44AB-BD51-3DAB5D4926AE}" destId="{3E4022E2-0A44-4ED6-A0BC-C9B15793A71D}" srcOrd="0" destOrd="0" presId="urn:microsoft.com/office/officeart/2005/8/layout/hList9"/>
    <dgm:cxn modelId="{3B37CD99-316D-4BCA-85A5-2157DDB6F5A7}" type="presParOf" srcId="{4910BBA1-1CF9-44AB-BD51-3DAB5D4926AE}" destId="{0020201A-4D52-4420-8F5C-C60BF40EDF53}" srcOrd="1" destOrd="0" presId="urn:microsoft.com/office/officeart/2005/8/layout/hList9"/>
    <dgm:cxn modelId="{D48D267B-761D-46EE-99E6-EAB504BBD098}" type="presParOf" srcId="{BE6D02E1-2C90-430F-9911-56EC9B7F1D92}" destId="{CE0262D2-F3A5-46C8-90A8-81446428FF16}" srcOrd="2" destOrd="0" presId="urn:microsoft.com/office/officeart/2005/8/layout/hList9"/>
    <dgm:cxn modelId="{E529A915-5418-4123-B9A1-C22E23C06C42}" type="presParOf" srcId="{CE0262D2-F3A5-46C8-90A8-81446428FF16}" destId="{1DB28D35-DEF4-402E-9C5B-8B08D5E4F28B}" srcOrd="0" destOrd="0" presId="urn:microsoft.com/office/officeart/2005/8/layout/hList9"/>
    <dgm:cxn modelId="{7EE45CC9-94F9-4B42-A6D6-9C8DD1C6BA63}" type="presParOf" srcId="{CE0262D2-F3A5-46C8-90A8-81446428FF16}" destId="{6C3284D2-2DE4-4E70-A25E-9F8974E3961B}" srcOrd="1" destOrd="0" presId="urn:microsoft.com/office/officeart/2005/8/layout/hList9"/>
    <dgm:cxn modelId="{9C12314F-4E58-4B64-9C6D-99118616C39E}" type="presParOf" srcId="{E8D7CE85-2F67-4B86-88F0-CE40B7B93CE5}" destId="{411060EC-7FA0-497E-8F4A-A60F5828308F}" srcOrd="2" destOrd="0" presId="urn:microsoft.com/office/officeart/2005/8/layout/hList9"/>
    <dgm:cxn modelId="{04632BB9-AFDB-4DC9-B5A1-D86D0810F888}" type="presParOf" srcId="{E8D7CE85-2F67-4B86-88F0-CE40B7B93CE5}" destId="{067A1DF0-C808-4967-8065-9BFE25B993F5}" srcOrd="3" destOrd="0" presId="urn:microsoft.com/office/officeart/2005/8/layout/hList9"/>
    <dgm:cxn modelId="{C374A1AE-30AF-43C4-9FE7-514506619B2D}" type="presParOf" srcId="{E8D7CE85-2F67-4B86-88F0-CE40B7B93CE5}" destId="{194876EA-C194-4442-B1D5-6950047628FF}" srcOrd="4" destOrd="0" presId="urn:microsoft.com/office/officeart/2005/8/layout/hList9"/>
    <dgm:cxn modelId="{359D8225-D87E-40C1-B5B9-3EA0C6688442}" type="presParOf" srcId="{E8D7CE85-2F67-4B86-88F0-CE40B7B93CE5}" destId="{8ECE15F0-B426-4C33-9754-22199AE8F35D}" srcOrd="5" destOrd="0" presId="urn:microsoft.com/office/officeart/2005/8/layout/hList9"/>
    <dgm:cxn modelId="{00468A79-2602-4478-99D8-FEA620A028F7}" type="presParOf" srcId="{E8D7CE85-2F67-4B86-88F0-CE40B7B93CE5}" destId="{84BAAE81-D96C-4A05-9E30-065A853EA63D}" srcOrd="6" destOrd="0" presId="urn:microsoft.com/office/officeart/2005/8/layout/hList9"/>
    <dgm:cxn modelId="{43E8B4C5-1750-4587-9147-8AD7421C3C52}" type="presParOf" srcId="{84BAAE81-D96C-4A05-9E30-065A853EA63D}" destId="{EB41FFE5-C4BB-4EC2-8634-7B83C9A2F03B}" srcOrd="0" destOrd="0" presId="urn:microsoft.com/office/officeart/2005/8/layout/hList9"/>
    <dgm:cxn modelId="{680D30B3-2B09-4BF0-8CB6-9593EBA59E27}" type="presParOf" srcId="{84BAAE81-D96C-4A05-9E30-065A853EA63D}" destId="{33EF86D4-F342-4ABB-9DF6-357355C04370}" srcOrd="1" destOrd="0" presId="urn:microsoft.com/office/officeart/2005/8/layout/hList9"/>
    <dgm:cxn modelId="{943FC865-A98A-404D-B1E4-D9C572E75586}" type="presParOf" srcId="{33EF86D4-F342-4ABB-9DF6-357355C04370}" destId="{D5D71F6B-F6C0-4A89-9A6D-598EA4CDEC75}" srcOrd="0" destOrd="0" presId="urn:microsoft.com/office/officeart/2005/8/layout/hList9"/>
    <dgm:cxn modelId="{4C475A7D-297F-4507-ABDD-814032F37FD5}" type="presParOf" srcId="{33EF86D4-F342-4ABB-9DF6-357355C04370}" destId="{CDF05DF9-527A-4AEB-8F85-2584AC0B730E}" srcOrd="1" destOrd="0" presId="urn:microsoft.com/office/officeart/2005/8/layout/hList9"/>
    <dgm:cxn modelId="{AA22CDB3-7AA1-4B0A-91C3-80352138155A}" type="presParOf" srcId="{84BAAE81-D96C-4A05-9E30-065A853EA63D}" destId="{9B05FFB5-A08B-49C9-8957-7D265E10E250}" srcOrd="2" destOrd="0" presId="urn:microsoft.com/office/officeart/2005/8/layout/hList9"/>
    <dgm:cxn modelId="{2AD6CE77-4D9F-4F39-A10B-B97845CB8770}" type="presParOf" srcId="{9B05FFB5-A08B-49C9-8957-7D265E10E250}" destId="{8209151C-91EB-4C71-B66F-899D3A012D92}" srcOrd="0" destOrd="0" presId="urn:microsoft.com/office/officeart/2005/8/layout/hList9"/>
    <dgm:cxn modelId="{5CABF303-28C1-48E6-BFC2-AE50C3A86CB7}" type="presParOf" srcId="{9B05FFB5-A08B-49C9-8957-7D265E10E250}" destId="{EF345BD5-7580-4789-8A8E-F167AD1865B8}" srcOrd="1" destOrd="0" presId="urn:microsoft.com/office/officeart/2005/8/layout/hList9"/>
    <dgm:cxn modelId="{409B52A5-E4EE-49D3-B74E-E4502B54A275}" type="presParOf" srcId="{E8D7CE85-2F67-4B86-88F0-CE40B7B93CE5}" destId="{0058F17C-BA73-4C86-AAAE-BAA2CCE88853}" srcOrd="7" destOrd="0" presId="urn:microsoft.com/office/officeart/2005/8/layout/hList9"/>
    <dgm:cxn modelId="{82128BBF-E108-4354-8E05-F59CBB415259}" type="presParOf" srcId="{E8D7CE85-2F67-4B86-88F0-CE40B7B93CE5}" destId="{28F37552-2472-4044-88CB-27B0B61E877A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B665F-6EBB-47CF-B3B7-307B4CBDFA2E}">
      <dsp:nvSpPr>
        <dsp:cNvPr id="0" name=""/>
        <dsp:cNvSpPr/>
      </dsp:nvSpPr>
      <dsp:spPr>
        <a:xfrm>
          <a:off x="0" y="1"/>
          <a:ext cx="10038521" cy="44709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9101" tIns="916432" rIns="779101" bIns="142240" numCol="1" spcCol="1270" anchor="t" anchorCtr="0">
          <a:noAutofit/>
        </a:bodyPr>
        <a:lstStyle/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сборка генома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функциональная аннотация генома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поиск геномных вариантов и ассоциированных с ними фенотипов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u="sng" kern="1200" dirty="0">
              <a:latin typeface="Cambria" panose="02040503050406030204" pitchFamily="18" charset="0"/>
              <a:ea typeface="Cambria" panose="02040503050406030204" pitchFamily="18" charset="0"/>
            </a:rPr>
            <a:t>поиск патогенов в данных секвенирования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диагностика генетических заболеваний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предсказание экспрессии генов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предсказание функций белков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моделирование эволюции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разработка лекарств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редактирование генов</a:t>
          </a:r>
        </a:p>
        <a:p>
          <a:pPr marL="0" lvl="1" indent="-2520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и другие </a:t>
          </a:r>
        </a:p>
      </dsp:txBody>
      <dsp:txXfrm>
        <a:off x="0" y="1"/>
        <a:ext cx="10038521" cy="4470914"/>
      </dsp:txXfrm>
    </dsp:sp>
    <dsp:sp modelId="{4B245561-17AF-46C6-835B-B3964C64209D}">
      <dsp:nvSpPr>
        <dsp:cNvPr id="0" name=""/>
        <dsp:cNvSpPr/>
      </dsp:nvSpPr>
      <dsp:spPr>
        <a:xfrm>
          <a:off x="511653" y="4346"/>
          <a:ext cx="8152474" cy="70891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603" tIns="0" rIns="26560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Какие задачи может выполнять биоинформатика?</a:t>
          </a:r>
        </a:p>
      </dsp:txBody>
      <dsp:txXfrm>
        <a:off x="546259" y="38952"/>
        <a:ext cx="8083262" cy="6397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47542-A8F5-4516-861B-DC981E5318DB}">
      <dsp:nvSpPr>
        <dsp:cNvPr id="0" name=""/>
        <dsp:cNvSpPr/>
      </dsp:nvSpPr>
      <dsp:spPr>
        <a:xfrm>
          <a:off x="0" y="92148"/>
          <a:ext cx="5845714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3692" tIns="770636" rIns="4536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отнесение прочтений к виду, роду или семейству</a:t>
          </a:r>
        </a:p>
      </dsp:txBody>
      <dsp:txXfrm>
        <a:off x="0" y="92148"/>
        <a:ext cx="5845714" cy="1456875"/>
      </dsp:txXfrm>
    </dsp:sp>
    <dsp:sp modelId="{F68141B9-CA78-4C89-9F0F-1019C090CE53}">
      <dsp:nvSpPr>
        <dsp:cNvPr id="0" name=""/>
        <dsp:cNvSpPr/>
      </dsp:nvSpPr>
      <dsp:spPr>
        <a:xfrm>
          <a:off x="292285" y="32577"/>
          <a:ext cx="4564707" cy="60569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668" tIns="0" rIns="15466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Таксономическая классификация:</a:t>
          </a:r>
        </a:p>
      </dsp:txBody>
      <dsp:txXfrm>
        <a:off x="321852" y="62144"/>
        <a:ext cx="4505573" cy="546556"/>
      </dsp:txXfrm>
    </dsp:sp>
    <dsp:sp modelId="{307C1C77-A6BF-4838-B422-7B3750C2FC74}">
      <dsp:nvSpPr>
        <dsp:cNvPr id="0" name=""/>
        <dsp:cNvSpPr/>
      </dsp:nvSpPr>
      <dsp:spPr>
        <a:xfrm>
          <a:off x="0" y="1808634"/>
          <a:ext cx="5845714" cy="17191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3692" tIns="770636" rIns="4536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определение того, принадлежат ли прочтения кодирующей области, интрону, промотору и т.д.</a:t>
          </a:r>
        </a:p>
      </dsp:txBody>
      <dsp:txXfrm>
        <a:off x="0" y="1808634"/>
        <a:ext cx="5845714" cy="1719112"/>
      </dsp:txXfrm>
    </dsp:sp>
    <dsp:sp modelId="{3234FE4A-17D5-4CAA-BD9F-38E33FC092D2}">
      <dsp:nvSpPr>
        <dsp:cNvPr id="0" name=""/>
        <dsp:cNvSpPr/>
      </dsp:nvSpPr>
      <dsp:spPr>
        <a:xfrm>
          <a:off x="292285" y="1748823"/>
          <a:ext cx="4564707" cy="605931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668" tIns="0" rIns="15466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Функциональная классификация:</a:t>
          </a:r>
        </a:p>
      </dsp:txBody>
      <dsp:txXfrm>
        <a:off x="321864" y="1778402"/>
        <a:ext cx="4505549" cy="5467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47542-A8F5-4516-861B-DC981E5318DB}">
      <dsp:nvSpPr>
        <dsp:cNvPr id="0" name=""/>
        <dsp:cNvSpPr/>
      </dsp:nvSpPr>
      <dsp:spPr>
        <a:xfrm>
          <a:off x="0" y="63101"/>
          <a:ext cx="5845714" cy="215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3692" tIns="770636" rIns="4536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низкий титр вируса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деградация образца при хранении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недостаточное секвенирование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неправильный анализ</a:t>
          </a:r>
        </a:p>
      </dsp:txBody>
      <dsp:txXfrm>
        <a:off x="0" y="63101"/>
        <a:ext cx="5845714" cy="2156175"/>
      </dsp:txXfrm>
    </dsp:sp>
    <dsp:sp modelId="{F68141B9-CA78-4C89-9F0F-1019C090CE53}">
      <dsp:nvSpPr>
        <dsp:cNvPr id="0" name=""/>
        <dsp:cNvSpPr/>
      </dsp:nvSpPr>
      <dsp:spPr>
        <a:xfrm>
          <a:off x="292285" y="3530"/>
          <a:ext cx="4564707" cy="60569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668" tIns="0" rIns="15466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Ложноотрицательные результаты:</a:t>
          </a:r>
        </a:p>
      </dsp:txBody>
      <dsp:txXfrm>
        <a:off x="321852" y="33097"/>
        <a:ext cx="4505573" cy="546556"/>
      </dsp:txXfrm>
    </dsp:sp>
    <dsp:sp modelId="{307C1C77-A6BF-4838-B422-7B3750C2FC74}">
      <dsp:nvSpPr>
        <dsp:cNvPr id="0" name=""/>
        <dsp:cNvSpPr/>
      </dsp:nvSpPr>
      <dsp:spPr>
        <a:xfrm>
          <a:off x="0" y="2478887"/>
          <a:ext cx="5845714" cy="11946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3692" tIns="770636" rIns="45369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загрязнение образцов в лаборатории</a:t>
          </a:r>
        </a:p>
      </dsp:txBody>
      <dsp:txXfrm>
        <a:off x="0" y="2478887"/>
        <a:ext cx="5845714" cy="1194637"/>
      </dsp:txXfrm>
    </dsp:sp>
    <dsp:sp modelId="{3234FE4A-17D5-4CAA-BD9F-38E33FC092D2}">
      <dsp:nvSpPr>
        <dsp:cNvPr id="0" name=""/>
        <dsp:cNvSpPr/>
      </dsp:nvSpPr>
      <dsp:spPr>
        <a:xfrm>
          <a:off x="292285" y="2419076"/>
          <a:ext cx="4564707" cy="605931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668" tIns="0" rIns="15466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Ложноположительные результаты:</a:t>
          </a:r>
        </a:p>
      </dsp:txBody>
      <dsp:txXfrm>
        <a:off x="321864" y="2448655"/>
        <a:ext cx="4505549" cy="54677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A6A0C-23F9-4F22-9C58-872D8FC97B36}">
      <dsp:nvSpPr>
        <dsp:cNvPr id="0" name=""/>
        <dsp:cNvSpPr/>
      </dsp:nvSpPr>
      <dsp:spPr>
        <a:xfrm>
          <a:off x="0" y="6484"/>
          <a:ext cx="5685512" cy="6912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Заключительный этап:</a:t>
          </a:r>
        </a:p>
      </dsp:txBody>
      <dsp:txXfrm>
        <a:off x="0" y="6484"/>
        <a:ext cx="5685512" cy="691200"/>
      </dsp:txXfrm>
    </dsp:sp>
    <dsp:sp modelId="{56555D90-5C44-4293-807C-AF9A4CE24102}">
      <dsp:nvSpPr>
        <dsp:cNvPr id="0" name=""/>
        <dsp:cNvSpPr/>
      </dsp:nvSpPr>
      <dsp:spPr>
        <a:xfrm>
          <a:off x="0" y="697684"/>
          <a:ext cx="5685512" cy="1976400"/>
        </a:xfrm>
        <a:prstGeom prst="rect">
          <a:avLst/>
        </a:prstGeom>
        <a:solidFill>
          <a:schemeClr val="bg1"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ru-RU" sz="2000" u="sng" kern="1200" dirty="0">
              <a:latin typeface="Cambria" panose="02040503050406030204" pitchFamily="18" charset="0"/>
              <a:ea typeface="Cambria" panose="02040503050406030204" pitchFamily="18" charset="0"/>
            </a:rPr>
            <a:t>Подтверждение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обнаруженных в образцах мишеней;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ru-RU" sz="2000" u="sng" kern="1200" dirty="0">
              <a:latin typeface="Cambria" panose="02040503050406030204" pitchFamily="18" charset="0"/>
              <a:ea typeface="Cambria" panose="02040503050406030204" pitchFamily="18" charset="0"/>
            </a:rPr>
            <a:t>Интерпретация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биологической и фитосанитарной значимости полученных данных;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Написание </a:t>
          </a:r>
          <a:r>
            <a:rPr lang="ru-RU" sz="2000" u="sng" kern="1200" dirty="0">
              <a:latin typeface="Cambria" panose="02040503050406030204" pitchFamily="18" charset="0"/>
              <a:ea typeface="Cambria" panose="02040503050406030204" pitchFamily="18" charset="0"/>
            </a:rPr>
            <a:t>отчёта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о результатах анализа.</a:t>
          </a:r>
        </a:p>
      </dsp:txBody>
      <dsp:txXfrm>
        <a:off x="0" y="697684"/>
        <a:ext cx="5685512" cy="19764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FBB5C-E3AD-48BF-A403-E5ED9942EE32}">
      <dsp:nvSpPr>
        <dsp:cNvPr id="0" name=""/>
        <dsp:cNvSpPr/>
      </dsp:nvSpPr>
      <dsp:spPr>
        <a:xfrm>
          <a:off x="2398559" y="101558"/>
          <a:ext cx="700588" cy="8161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00081-AD21-48B4-8C36-FB8146108255}">
      <dsp:nvSpPr>
        <dsp:cNvPr id="0" name=""/>
        <dsp:cNvSpPr/>
      </dsp:nvSpPr>
      <dsp:spPr>
        <a:xfrm>
          <a:off x="525438" y="967024"/>
          <a:ext cx="4315781" cy="688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2200" kern="1200" dirty="0" err="1"/>
            <a:t>Метагеномный</a:t>
          </a:r>
          <a:r>
            <a:rPr lang="ru-RU" sz="2200" kern="1200" dirty="0"/>
            <a:t> (вся ДНК) или </a:t>
          </a:r>
          <a:r>
            <a:rPr lang="ru-RU" sz="2200" kern="1200" dirty="0" err="1"/>
            <a:t>метатранскриптомный</a:t>
          </a:r>
          <a:r>
            <a:rPr lang="ru-RU" sz="2200" kern="1200" dirty="0"/>
            <a:t> (вся РНК)</a:t>
          </a:r>
        </a:p>
      </dsp:txBody>
      <dsp:txXfrm>
        <a:off x="525438" y="967024"/>
        <a:ext cx="4315781" cy="688500"/>
      </dsp:txXfrm>
    </dsp:sp>
    <dsp:sp modelId="{1C8334B2-15F4-4409-B40A-62315B8966CC}">
      <dsp:nvSpPr>
        <dsp:cNvPr id="0" name=""/>
        <dsp:cNvSpPr/>
      </dsp:nvSpPr>
      <dsp:spPr>
        <a:xfrm>
          <a:off x="506017" y="1828954"/>
          <a:ext cx="4315781" cy="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Получение полных геномов (или 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транскриптомов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) присутствующих в образце организмов</a:t>
          </a:r>
        </a:p>
      </dsp:txBody>
      <dsp:txXfrm>
        <a:off x="506017" y="1828954"/>
        <a:ext cx="4315781" cy="39"/>
      </dsp:txXfrm>
    </dsp:sp>
    <dsp:sp modelId="{249E80E2-6EC4-4EA4-8A53-7D364268457D}">
      <dsp:nvSpPr>
        <dsp:cNvPr id="0" name=""/>
        <dsp:cNvSpPr/>
      </dsp:nvSpPr>
      <dsp:spPr>
        <a:xfrm>
          <a:off x="7774137" y="86292"/>
          <a:ext cx="752996" cy="8772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16FDA3-1F6F-4378-8284-DA32DD476F8F}">
      <dsp:nvSpPr>
        <dsp:cNvPr id="0" name=""/>
        <dsp:cNvSpPr/>
      </dsp:nvSpPr>
      <dsp:spPr>
        <a:xfrm>
          <a:off x="5927242" y="982290"/>
          <a:ext cx="4315781" cy="688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2200" kern="1200" dirty="0" err="1"/>
            <a:t>Ампликонный</a:t>
          </a:r>
          <a:r>
            <a:rPr lang="ru-RU" sz="2200" kern="1200" dirty="0"/>
            <a:t> (</a:t>
          </a:r>
          <a:r>
            <a:rPr lang="ru-RU" sz="2200" kern="1200" dirty="0" err="1"/>
            <a:t>метабаркодирование</a:t>
          </a:r>
          <a:r>
            <a:rPr lang="ru-RU" sz="2200" kern="1200" dirty="0"/>
            <a:t>)</a:t>
          </a:r>
        </a:p>
      </dsp:txBody>
      <dsp:txXfrm>
        <a:off x="5927242" y="982290"/>
        <a:ext cx="4315781" cy="688500"/>
      </dsp:txXfrm>
    </dsp:sp>
    <dsp:sp modelId="{F1667B12-F237-436F-B3A8-E0FEAE3DFD05}">
      <dsp:nvSpPr>
        <dsp:cNvPr id="0" name=""/>
        <dsp:cNvSpPr/>
      </dsp:nvSpPr>
      <dsp:spPr>
        <a:xfrm>
          <a:off x="5907821" y="1815037"/>
          <a:ext cx="4315781" cy="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Идентификация с помощью коротких последовательностей-маркеров (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баркодов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ампликонов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</a:p>
      </dsp:txBody>
      <dsp:txXfrm>
        <a:off x="5907821" y="1815037"/>
        <a:ext cx="4315781" cy="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A643B-6084-42BF-8DCD-EB802B67C3A1}">
      <dsp:nvSpPr>
        <dsp:cNvPr id="0" name=""/>
        <dsp:cNvSpPr/>
      </dsp:nvSpPr>
      <dsp:spPr>
        <a:xfrm>
          <a:off x="0" y="323972"/>
          <a:ext cx="4124528" cy="79200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Ограничения метода</a:t>
          </a:r>
          <a:endParaRPr lang="en-US" sz="28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8662" y="362634"/>
        <a:ext cx="4047204" cy="714678"/>
      </dsp:txXfrm>
    </dsp:sp>
    <dsp:sp modelId="{4B2F4BD5-C4FC-4986-B713-8FB5AB236294}">
      <dsp:nvSpPr>
        <dsp:cNvPr id="0" name=""/>
        <dsp:cNvSpPr/>
      </dsp:nvSpPr>
      <dsp:spPr>
        <a:xfrm>
          <a:off x="0" y="1357910"/>
          <a:ext cx="4124528" cy="349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954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Чувствительность метода напрямую зависит от лабораторного этапа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Трудно распознать загрязнение образцов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При секвенировании ДНК не различаются живые и мёртвые клетки патогена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Нельзя точно установить хозяина обнаруженных вирусов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357910"/>
        <a:ext cx="4124528" cy="3498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A0A41-978A-4D28-B810-296EB0C2A8F5}">
      <dsp:nvSpPr>
        <dsp:cNvPr id="0" name=""/>
        <dsp:cNvSpPr/>
      </dsp:nvSpPr>
      <dsp:spPr>
        <a:xfrm>
          <a:off x="1506824" y="253918"/>
          <a:ext cx="1510523" cy="1510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1F051-A0C3-4A5F-B45C-1E71E7632697}">
      <dsp:nvSpPr>
        <dsp:cNvPr id="0" name=""/>
        <dsp:cNvSpPr/>
      </dsp:nvSpPr>
      <dsp:spPr>
        <a:xfrm>
          <a:off x="103410" y="1631618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3600" kern="1200" dirty="0"/>
            <a:t>ПЦР, ИФА</a:t>
          </a:r>
        </a:p>
      </dsp:txBody>
      <dsp:txXfrm>
        <a:off x="103410" y="1631618"/>
        <a:ext cx="4315781" cy="647367"/>
      </dsp:txXfrm>
    </dsp:sp>
    <dsp:sp modelId="{5DC1BA7B-1EF8-4ED0-B6AF-13F7748F6FC2}">
      <dsp:nvSpPr>
        <dsp:cNvPr id="0" name=""/>
        <dsp:cNvSpPr/>
      </dsp:nvSpPr>
      <dsp:spPr>
        <a:xfrm>
          <a:off x="103410" y="2335308"/>
          <a:ext cx="4315781" cy="48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Конкретные патогены</a:t>
          </a:r>
        </a:p>
      </dsp:txBody>
      <dsp:txXfrm>
        <a:off x="103410" y="2335308"/>
        <a:ext cx="4315781" cy="480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30579-8FF9-4D88-A7A4-21FA7CFC63BE}">
      <dsp:nvSpPr>
        <dsp:cNvPr id="0" name=""/>
        <dsp:cNvSpPr/>
      </dsp:nvSpPr>
      <dsp:spPr>
        <a:xfrm>
          <a:off x="1382389" y="458185"/>
          <a:ext cx="1485446" cy="14854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06CE-9684-4EFB-BC5C-09410B9D9A59}">
      <dsp:nvSpPr>
        <dsp:cNvPr id="0" name=""/>
        <dsp:cNvSpPr/>
      </dsp:nvSpPr>
      <dsp:spPr>
        <a:xfrm>
          <a:off x="3833" y="1606541"/>
          <a:ext cx="4244132" cy="636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3600" kern="1200" dirty="0"/>
            <a:t>Секвенирование</a:t>
          </a:r>
        </a:p>
      </dsp:txBody>
      <dsp:txXfrm>
        <a:off x="3833" y="1606541"/>
        <a:ext cx="4244132" cy="636619"/>
      </dsp:txXfrm>
    </dsp:sp>
    <dsp:sp modelId="{8F71AD22-6496-4766-AED8-53C78D21911B}">
      <dsp:nvSpPr>
        <dsp:cNvPr id="0" name=""/>
        <dsp:cNvSpPr/>
      </dsp:nvSpPr>
      <dsp:spPr>
        <a:xfrm>
          <a:off x="3833" y="2299484"/>
          <a:ext cx="4244132" cy="516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Вся </a:t>
          </a:r>
          <a:r>
            <a:rPr lang="ru-RU" sz="2800" kern="1200" dirty="0"/>
            <a:t>микробиота</a:t>
          </a:r>
          <a:endParaRPr lang="ru-RU" sz="3100" kern="1200" dirty="0"/>
        </a:p>
      </dsp:txBody>
      <dsp:txXfrm>
        <a:off x="3833" y="2299484"/>
        <a:ext cx="4244132" cy="5166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30579-8FF9-4D88-A7A4-21FA7CFC63BE}">
      <dsp:nvSpPr>
        <dsp:cNvPr id="0" name=""/>
        <dsp:cNvSpPr/>
      </dsp:nvSpPr>
      <dsp:spPr>
        <a:xfrm>
          <a:off x="1382389" y="458185"/>
          <a:ext cx="1485446" cy="14854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06CE-9684-4EFB-BC5C-09410B9D9A59}">
      <dsp:nvSpPr>
        <dsp:cNvPr id="0" name=""/>
        <dsp:cNvSpPr/>
      </dsp:nvSpPr>
      <dsp:spPr>
        <a:xfrm>
          <a:off x="3833" y="1606541"/>
          <a:ext cx="4244132" cy="636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3600" kern="1200" dirty="0"/>
            <a:t>Секвенирование</a:t>
          </a:r>
        </a:p>
      </dsp:txBody>
      <dsp:txXfrm>
        <a:off x="3833" y="1606541"/>
        <a:ext cx="4244132" cy="636619"/>
      </dsp:txXfrm>
    </dsp:sp>
    <dsp:sp modelId="{8F71AD22-6496-4766-AED8-53C78D21911B}">
      <dsp:nvSpPr>
        <dsp:cNvPr id="0" name=""/>
        <dsp:cNvSpPr/>
      </dsp:nvSpPr>
      <dsp:spPr>
        <a:xfrm>
          <a:off x="3833" y="2299484"/>
          <a:ext cx="4244132" cy="5166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Вся </a:t>
          </a:r>
          <a:r>
            <a:rPr lang="ru-RU" sz="2800" kern="1200" dirty="0"/>
            <a:t>микробиота</a:t>
          </a:r>
          <a:endParaRPr lang="ru-RU" sz="3100" kern="1200" dirty="0"/>
        </a:p>
      </dsp:txBody>
      <dsp:txXfrm>
        <a:off x="3833" y="2299484"/>
        <a:ext cx="4244132" cy="516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E5372-4F8A-4655-AC99-1EDF730F9EAF}">
      <dsp:nvSpPr>
        <dsp:cNvPr id="0" name=""/>
        <dsp:cNvSpPr/>
      </dsp:nvSpPr>
      <dsp:spPr>
        <a:xfrm>
          <a:off x="0" y="2933"/>
          <a:ext cx="7081108" cy="454713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Что позволяют методы высокопроизводительного секвенирования в диагностике болезней растений? </a:t>
          </a:r>
          <a:endParaRPr lang="en-US" sz="24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Выявление </a:t>
          </a:r>
          <a:r>
            <a:rPr lang="ru-RU" sz="2000" u="sng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практически всех </a:t>
          </a: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микроорганизмов в одном анализе, в том числе патогенов</a:t>
          </a: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Обнаружение патогенов, вызывающих </a:t>
          </a:r>
          <a:r>
            <a:rPr lang="ru-RU" sz="2000" b="0" i="0" u="sng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новые болезни </a:t>
          </a: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или болезни неизвестной этиологии</a:t>
          </a: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Получение информации о </a:t>
          </a:r>
          <a:r>
            <a:rPr lang="ru-RU" sz="2000" u="sng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популяционной структуре </a:t>
          </a: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и </a:t>
          </a:r>
          <a:r>
            <a:rPr lang="ru-RU" sz="2000" u="sng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эволюции</a:t>
          </a: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вирусов</a:t>
          </a: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ru-RU" sz="2000" u="sng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Дифференциация вариантов </a:t>
          </a:r>
          <a:r>
            <a:rPr lang="ru-RU" sz="2000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вирусов, которые могут по-разному влиять на этиологию заболевания</a:t>
          </a: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3181" y="136114"/>
        <a:ext cx="6814746" cy="42807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A0A41-978A-4D28-B810-296EB0C2A8F5}">
      <dsp:nvSpPr>
        <dsp:cNvPr id="0" name=""/>
        <dsp:cNvSpPr/>
      </dsp:nvSpPr>
      <dsp:spPr>
        <a:xfrm>
          <a:off x="1506824" y="253918"/>
          <a:ext cx="1510523" cy="15105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1F051-A0C3-4A5F-B45C-1E71E7632697}">
      <dsp:nvSpPr>
        <dsp:cNvPr id="0" name=""/>
        <dsp:cNvSpPr/>
      </dsp:nvSpPr>
      <dsp:spPr>
        <a:xfrm>
          <a:off x="103410" y="1631618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ru-RU" sz="3600" kern="1200" dirty="0"/>
            <a:t>ПЦР, ИФА</a:t>
          </a:r>
        </a:p>
      </dsp:txBody>
      <dsp:txXfrm>
        <a:off x="103410" y="1631618"/>
        <a:ext cx="4315781" cy="647367"/>
      </dsp:txXfrm>
    </dsp:sp>
    <dsp:sp modelId="{5DC1BA7B-1EF8-4ED0-B6AF-13F7748F6FC2}">
      <dsp:nvSpPr>
        <dsp:cNvPr id="0" name=""/>
        <dsp:cNvSpPr/>
      </dsp:nvSpPr>
      <dsp:spPr>
        <a:xfrm>
          <a:off x="103410" y="2335308"/>
          <a:ext cx="4315781" cy="4808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Конкретные патогены</a:t>
          </a:r>
        </a:p>
      </dsp:txBody>
      <dsp:txXfrm>
        <a:off x="103410" y="2335308"/>
        <a:ext cx="4315781" cy="4808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022E2-0A44-4ED6-A0BC-C9B15793A71D}">
      <dsp:nvSpPr>
        <dsp:cNvPr id="0" name=""/>
        <dsp:cNvSpPr/>
      </dsp:nvSpPr>
      <dsp:spPr>
        <a:xfrm>
          <a:off x="0" y="1037539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Длина до 2 млн п. н.</a:t>
          </a: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3444" y="1037539"/>
        <a:ext cx="2853082" cy="500230"/>
      </dsp:txXfrm>
    </dsp:sp>
    <dsp:sp modelId="{8477223C-8C39-4580-8CF4-E5A2174FA5BC}">
      <dsp:nvSpPr>
        <dsp:cNvPr id="0" name=""/>
        <dsp:cNvSpPr/>
      </dsp:nvSpPr>
      <dsp:spPr>
        <a:xfrm>
          <a:off x="7013" y="2197095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Низкая точность</a:t>
          </a:r>
        </a:p>
      </dsp:txBody>
      <dsp:txXfrm>
        <a:off x="550458" y="2197095"/>
        <a:ext cx="2853082" cy="500230"/>
      </dsp:txXfrm>
    </dsp:sp>
    <dsp:sp modelId="{FC6CA7D1-6201-4228-8FD8-59FBAAC917C2}">
      <dsp:nvSpPr>
        <dsp:cNvPr id="0" name=""/>
        <dsp:cNvSpPr/>
      </dsp:nvSpPr>
      <dsp:spPr>
        <a:xfrm>
          <a:off x="7013" y="2697326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Быстро развиваются</a:t>
          </a:r>
        </a:p>
      </dsp:txBody>
      <dsp:txXfrm>
        <a:off x="550458" y="2697326"/>
        <a:ext cx="2853082" cy="500230"/>
      </dsp:txXfrm>
    </dsp:sp>
    <dsp:sp modelId="{1DB28D35-DEF4-402E-9C5B-8B08D5E4F28B}">
      <dsp:nvSpPr>
        <dsp:cNvPr id="0" name=""/>
        <dsp:cNvSpPr/>
      </dsp:nvSpPr>
      <dsp:spPr>
        <a:xfrm>
          <a:off x="7013" y="3186962"/>
          <a:ext cx="3396526" cy="82353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Удобны для секвенирования новых геномов</a:t>
          </a:r>
        </a:p>
      </dsp:txBody>
      <dsp:txXfrm>
        <a:off x="550458" y="3186962"/>
        <a:ext cx="2853082" cy="823533"/>
      </dsp:txXfrm>
    </dsp:sp>
    <dsp:sp modelId="{067A1DF0-C808-4967-8065-9BFE25B993F5}">
      <dsp:nvSpPr>
        <dsp:cNvPr id="0" name=""/>
        <dsp:cNvSpPr/>
      </dsp:nvSpPr>
      <dsp:spPr>
        <a:xfrm>
          <a:off x="494930" y="275563"/>
          <a:ext cx="2423505" cy="75034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sp:txBody>
      <dsp:txXfrm>
        <a:off x="494930" y="275563"/>
        <a:ext cx="2423505" cy="750342"/>
      </dsp:txXfrm>
    </dsp:sp>
    <dsp:sp modelId="{D5D71F6B-F6C0-4A89-9A6D-598EA4CDEC75}">
      <dsp:nvSpPr>
        <dsp:cNvPr id="0" name=""/>
        <dsp:cNvSpPr/>
      </dsp:nvSpPr>
      <dsp:spPr>
        <a:xfrm>
          <a:off x="6910713" y="1052759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 Длина 50-500 п. н.</a:t>
          </a: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454157" y="1052759"/>
        <a:ext cx="2853082" cy="500230"/>
      </dsp:txXfrm>
    </dsp:sp>
    <dsp:sp modelId="{B43B9C21-ABF6-41EC-9F21-BFF303839849}">
      <dsp:nvSpPr>
        <dsp:cNvPr id="0" name=""/>
        <dsp:cNvSpPr/>
      </dsp:nvSpPr>
      <dsp:spPr>
        <a:xfrm>
          <a:off x="6938326" y="2072113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Высокая точность</a:t>
          </a:r>
        </a:p>
      </dsp:txBody>
      <dsp:txXfrm>
        <a:off x="7481770" y="2072113"/>
        <a:ext cx="2853082" cy="500230"/>
      </dsp:txXfrm>
    </dsp:sp>
    <dsp:sp modelId="{18FCE5A4-E740-465D-9F85-2750E6838EAA}">
      <dsp:nvSpPr>
        <dsp:cNvPr id="0" name=""/>
        <dsp:cNvSpPr/>
      </dsp:nvSpPr>
      <dsp:spPr>
        <a:xfrm>
          <a:off x="6938326" y="2572343"/>
          <a:ext cx="3396526" cy="500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Широко используются</a:t>
          </a:r>
        </a:p>
      </dsp:txBody>
      <dsp:txXfrm>
        <a:off x="7481770" y="2572343"/>
        <a:ext cx="2853082" cy="500230"/>
      </dsp:txXfrm>
    </dsp:sp>
    <dsp:sp modelId="{8209151C-91EB-4C71-B66F-899D3A012D92}">
      <dsp:nvSpPr>
        <dsp:cNvPr id="0" name=""/>
        <dsp:cNvSpPr/>
      </dsp:nvSpPr>
      <dsp:spPr>
        <a:xfrm>
          <a:off x="6940329" y="3050601"/>
          <a:ext cx="3396526" cy="111600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Удобны для 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ресеквенирования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(когда есть 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референсный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геном)</a:t>
          </a:r>
        </a:p>
      </dsp:txBody>
      <dsp:txXfrm>
        <a:off x="7483774" y="3050601"/>
        <a:ext cx="2853082" cy="1116005"/>
      </dsp:txXfrm>
    </dsp:sp>
    <dsp:sp modelId="{28F37552-2472-4044-88CB-27B0B61E877A}">
      <dsp:nvSpPr>
        <dsp:cNvPr id="0" name=""/>
        <dsp:cNvSpPr/>
      </dsp:nvSpPr>
      <dsp:spPr>
        <a:xfrm>
          <a:off x="7396729" y="301681"/>
          <a:ext cx="2423505" cy="75034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С короткими чтениями</a:t>
          </a:r>
        </a:p>
      </dsp:txBody>
      <dsp:txXfrm>
        <a:off x="7396729" y="301681"/>
        <a:ext cx="2423505" cy="7503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022E2-0A44-4ED6-A0BC-C9B15793A71D}">
      <dsp:nvSpPr>
        <dsp:cNvPr id="0" name=""/>
        <dsp:cNvSpPr/>
      </dsp:nvSpPr>
      <dsp:spPr>
        <a:xfrm>
          <a:off x="85096" y="985435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Длина до 2 млн п. н.</a:t>
          </a: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19264" y="985435"/>
        <a:ext cx="2804381" cy="526245"/>
      </dsp:txXfrm>
    </dsp:sp>
    <dsp:sp modelId="{8477223C-8C39-4580-8CF4-E5A2174FA5BC}">
      <dsp:nvSpPr>
        <dsp:cNvPr id="0" name=""/>
        <dsp:cNvSpPr/>
      </dsp:nvSpPr>
      <dsp:spPr>
        <a:xfrm>
          <a:off x="66045" y="2187227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Низкая точность</a:t>
          </a:r>
        </a:p>
      </dsp:txBody>
      <dsp:txXfrm>
        <a:off x="600213" y="2187227"/>
        <a:ext cx="2804381" cy="526245"/>
      </dsp:txXfrm>
    </dsp:sp>
    <dsp:sp modelId="{FC6CA7D1-6201-4228-8FD8-59FBAAC917C2}">
      <dsp:nvSpPr>
        <dsp:cNvPr id="0" name=""/>
        <dsp:cNvSpPr/>
      </dsp:nvSpPr>
      <dsp:spPr>
        <a:xfrm>
          <a:off x="66045" y="2713473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Быстро развиваются</a:t>
          </a:r>
        </a:p>
      </dsp:txBody>
      <dsp:txXfrm>
        <a:off x="600213" y="2713473"/>
        <a:ext cx="2804381" cy="526245"/>
      </dsp:txXfrm>
    </dsp:sp>
    <dsp:sp modelId="{1DB28D35-DEF4-402E-9C5B-8B08D5E4F28B}">
      <dsp:nvSpPr>
        <dsp:cNvPr id="0" name=""/>
        <dsp:cNvSpPr/>
      </dsp:nvSpPr>
      <dsp:spPr>
        <a:xfrm>
          <a:off x="66045" y="3142641"/>
          <a:ext cx="3338549" cy="86698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Удобны для секвенирования новых геномов</a:t>
          </a:r>
        </a:p>
      </dsp:txBody>
      <dsp:txXfrm>
        <a:off x="600213" y="3142641"/>
        <a:ext cx="2804381" cy="866987"/>
      </dsp:txXfrm>
    </dsp:sp>
    <dsp:sp modelId="{067A1DF0-C808-4967-8065-9BFE25B993F5}">
      <dsp:nvSpPr>
        <dsp:cNvPr id="0" name=""/>
        <dsp:cNvSpPr/>
      </dsp:nvSpPr>
      <dsp:spPr>
        <a:xfrm>
          <a:off x="504973" y="196898"/>
          <a:ext cx="2547974" cy="78747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sp:txBody>
      <dsp:txXfrm>
        <a:off x="504973" y="196898"/>
        <a:ext cx="2547974" cy="787472"/>
      </dsp:txXfrm>
    </dsp:sp>
    <dsp:sp modelId="{D5D71F6B-F6C0-4A89-9A6D-598EA4CDEC75}">
      <dsp:nvSpPr>
        <dsp:cNvPr id="0" name=""/>
        <dsp:cNvSpPr/>
      </dsp:nvSpPr>
      <dsp:spPr>
        <a:xfrm>
          <a:off x="8033990" y="1039718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rPr>
            <a:t> Длина 50-500 п. н.</a:t>
          </a: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8568158" y="1039718"/>
        <a:ext cx="2804381" cy="526245"/>
      </dsp:txXfrm>
    </dsp:sp>
    <dsp:sp modelId="{B43B9C21-ABF6-41EC-9F21-BFF303839849}">
      <dsp:nvSpPr>
        <dsp:cNvPr id="0" name=""/>
        <dsp:cNvSpPr/>
      </dsp:nvSpPr>
      <dsp:spPr>
        <a:xfrm>
          <a:off x="8035731" y="2063372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Высокая точность</a:t>
          </a:r>
        </a:p>
      </dsp:txBody>
      <dsp:txXfrm>
        <a:off x="8569899" y="2063372"/>
        <a:ext cx="2804381" cy="526245"/>
      </dsp:txXfrm>
    </dsp:sp>
    <dsp:sp modelId="{18FCE5A4-E740-465D-9F85-2750E6838EAA}">
      <dsp:nvSpPr>
        <dsp:cNvPr id="0" name=""/>
        <dsp:cNvSpPr/>
      </dsp:nvSpPr>
      <dsp:spPr>
        <a:xfrm>
          <a:off x="8037159" y="2588188"/>
          <a:ext cx="3338549" cy="5262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Широко используются</a:t>
          </a:r>
        </a:p>
      </dsp:txBody>
      <dsp:txXfrm>
        <a:off x="8571327" y="2588188"/>
        <a:ext cx="2804381" cy="526245"/>
      </dsp:txXfrm>
    </dsp:sp>
    <dsp:sp modelId="{8209151C-91EB-4C71-B66F-899D3A012D92}">
      <dsp:nvSpPr>
        <dsp:cNvPr id="0" name=""/>
        <dsp:cNvSpPr/>
      </dsp:nvSpPr>
      <dsp:spPr>
        <a:xfrm>
          <a:off x="8037159" y="3013381"/>
          <a:ext cx="3338549" cy="117365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Удобны для 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ресеквенирования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(когда есть </a:t>
          </a:r>
          <a:r>
            <a:rPr lang="ru-RU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референсный</a:t>
          </a:r>
          <a:r>
            <a:rPr lang="ru-RU" sz="2000" kern="1200" dirty="0">
              <a:latin typeface="Cambria" panose="02040503050406030204" pitchFamily="18" charset="0"/>
              <a:ea typeface="Cambria" panose="02040503050406030204" pitchFamily="18" charset="0"/>
            </a:rPr>
            <a:t> геном)</a:t>
          </a:r>
        </a:p>
      </dsp:txBody>
      <dsp:txXfrm>
        <a:off x="8571327" y="3013381"/>
        <a:ext cx="2804381" cy="1173656"/>
      </dsp:txXfrm>
    </dsp:sp>
    <dsp:sp modelId="{28F37552-2472-4044-88CB-27B0B61E877A}">
      <dsp:nvSpPr>
        <dsp:cNvPr id="0" name=""/>
        <dsp:cNvSpPr/>
      </dsp:nvSpPr>
      <dsp:spPr>
        <a:xfrm>
          <a:off x="8406704" y="260430"/>
          <a:ext cx="2547974" cy="78747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С короткими чтениями</a:t>
          </a:r>
        </a:p>
      </dsp:txBody>
      <dsp:txXfrm>
        <a:off x="8406704" y="260430"/>
        <a:ext cx="2547974" cy="7874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022E2-0A44-4ED6-A0BC-C9B15793A71D}">
      <dsp:nvSpPr>
        <dsp:cNvPr id="0" name=""/>
        <dsp:cNvSpPr/>
      </dsp:nvSpPr>
      <dsp:spPr>
        <a:xfrm>
          <a:off x="3742280" y="2866747"/>
          <a:ext cx="3338549" cy="526245"/>
        </a:xfrm>
        <a:prstGeom prst="rect">
          <a:avLst/>
        </a:prstGeom>
        <a:noFill/>
        <a:ln w="100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6448" y="2866747"/>
        <a:ext cx="2804381" cy="526245"/>
      </dsp:txXfrm>
    </dsp:sp>
    <dsp:sp modelId="{1DB28D35-DEF4-402E-9C5B-8B08D5E4F28B}">
      <dsp:nvSpPr>
        <dsp:cNvPr id="0" name=""/>
        <dsp:cNvSpPr/>
      </dsp:nvSpPr>
      <dsp:spPr>
        <a:xfrm>
          <a:off x="3742280" y="3483406"/>
          <a:ext cx="3338549" cy="668493"/>
        </a:xfrm>
        <a:prstGeom prst="rect">
          <a:avLst/>
        </a:prstGeom>
        <a:noFill/>
        <a:ln w="100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6448" y="3483406"/>
        <a:ext cx="2804381" cy="668493"/>
      </dsp:txXfrm>
    </dsp:sp>
    <dsp:sp modelId="{067A1DF0-C808-4967-8065-9BFE25B993F5}">
      <dsp:nvSpPr>
        <dsp:cNvPr id="0" name=""/>
        <dsp:cNvSpPr/>
      </dsp:nvSpPr>
      <dsp:spPr>
        <a:xfrm>
          <a:off x="4468215" y="698404"/>
          <a:ext cx="2547974" cy="78747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Cambria" panose="02040503050406030204" pitchFamily="18" charset="0"/>
              <a:ea typeface="Cambria" panose="02040503050406030204" pitchFamily="18" charset="0"/>
            </a:rPr>
            <a:t>С длинными чтениями</a:t>
          </a:r>
        </a:p>
      </dsp:txBody>
      <dsp:txXfrm>
        <a:off x="4468215" y="698404"/>
        <a:ext cx="2547974" cy="787472"/>
      </dsp:txXfrm>
    </dsp:sp>
    <dsp:sp modelId="{D5D71F6B-F6C0-4A89-9A6D-598EA4CDEC75}">
      <dsp:nvSpPr>
        <dsp:cNvPr id="0" name=""/>
        <dsp:cNvSpPr/>
      </dsp:nvSpPr>
      <dsp:spPr>
        <a:xfrm>
          <a:off x="3742286" y="2892046"/>
          <a:ext cx="3338549" cy="526245"/>
        </a:xfrm>
        <a:prstGeom prst="rect">
          <a:avLst/>
        </a:prstGeom>
        <a:noFill/>
        <a:ln w="100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6454" y="2892046"/>
        <a:ext cx="2804381" cy="526245"/>
      </dsp:txXfrm>
    </dsp:sp>
    <dsp:sp modelId="{8209151C-91EB-4C71-B66F-899D3A012D92}">
      <dsp:nvSpPr>
        <dsp:cNvPr id="0" name=""/>
        <dsp:cNvSpPr/>
      </dsp:nvSpPr>
      <dsp:spPr>
        <a:xfrm>
          <a:off x="3742286" y="3474489"/>
          <a:ext cx="3338549" cy="729658"/>
        </a:xfrm>
        <a:prstGeom prst="rect">
          <a:avLst/>
        </a:prstGeom>
        <a:noFill/>
        <a:ln w="10000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276454" y="3474489"/>
        <a:ext cx="2804381" cy="729658"/>
      </dsp:txXfrm>
    </dsp:sp>
    <dsp:sp modelId="{28F37552-2472-4044-88CB-27B0B61E877A}">
      <dsp:nvSpPr>
        <dsp:cNvPr id="0" name=""/>
        <dsp:cNvSpPr/>
      </dsp:nvSpPr>
      <dsp:spPr>
        <a:xfrm>
          <a:off x="4466794" y="701771"/>
          <a:ext cx="2547974" cy="787472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Cambria" panose="02040503050406030204" pitchFamily="18" charset="0"/>
              <a:ea typeface="Cambria" panose="02040503050406030204" pitchFamily="18" charset="0"/>
            </a:rPr>
            <a:t>Гибридный подход</a:t>
          </a:r>
        </a:p>
      </dsp:txBody>
      <dsp:txXfrm>
        <a:off x="4466794" y="701771"/>
        <a:ext cx="2547974" cy="787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C30C0-79DF-4D2C-A8E6-1FDCA0729C2A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F35FC-EA3A-4928-8F4D-F625B425D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4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F35FC-EA3A-4928-8F4D-F625B425DD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7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F35FC-EA3A-4928-8F4D-F625B425DD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401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F35FC-EA3A-4928-8F4D-F625B425DD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582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815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588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81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223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67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914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3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79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32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47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86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B03009A-A126-42F5-8517-E3F6006075BC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7FBA9E0-2941-4A7B-BC74-82ECFEA6E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62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2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openxmlformats.org/officeDocument/2006/relationships/image" Target="../media/image36.sv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35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3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svg"/><Relationship Id="rId7" Type="http://schemas.openxmlformats.org/officeDocument/2006/relationships/image" Target="../media/image36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9.svg"/><Relationship Id="rId4" Type="http://schemas.openxmlformats.org/officeDocument/2006/relationships/image" Target="../media/image33.png"/><Relationship Id="rId9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diagramData" Target="../diagrams/data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3" Type="http://schemas.openxmlformats.org/officeDocument/2006/relationships/diagramData" Target="../diagrams/data7.xml"/><Relationship Id="rId21" Type="http://schemas.openxmlformats.org/officeDocument/2006/relationships/image" Target="../media/image22.svg"/><Relationship Id="rId7" Type="http://schemas.microsoft.com/office/2007/relationships/diagramDrawing" Target="../diagrams/drawing7.xml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12.svg"/><Relationship Id="rId24" Type="http://schemas.openxmlformats.org/officeDocument/2006/relationships/image" Target="../media/image25.pn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4" Type="http://schemas.openxmlformats.org/officeDocument/2006/relationships/diagramLayout" Target="../diagrams/layout7.xml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8.svg"/><Relationship Id="rId18" Type="http://schemas.openxmlformats.org/officeDocument/2006/relationships/image" Target="../media/image19.png"/><Relationship Id="rId3" Type="http://schemas.openxmlformats.org/officeDocument/2006/relationships/diagramData" Target="../diagrams/data8.xml"/><Relationship Id="rId21" Type="http://schemas.openxmlformats.org/officeDocument/2006/relationships/image" Target="../media/image24.svg"/><Relationship Id="rId7" Type="http://schemas.microsoft.com/office/2007/relationships/diagramDrawing" Target="../diagrams/drawing8.xml"/><Relationship Id="rId12" Type="http://schemas.openxmlformats.org/officeDocument/2006/relationships/image" Target="../media/image17.png"/><Relationship Id="rId17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14.svg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22.sv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0.svg"/><Relationship Id="rId4" Type="http://schemas.openxmlformats.org/officeDocument/2006/relationships/diagramLayout" Target="../diagrams/layout8.xml"/><Relationship Id="rId9" Type="http://schemas.openxmlformats.org/officeDocument/2006/relationships/image" Target="../media/image12.svg"/><Relationship Id="rId14" Type="http://schemas.openxmlformats.org/officeDocument/2006/relationships/image" Target="../media/image21.png"/><Relationship Id="rId2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sv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26.png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24.svg"/><Relationship Id="rId10" Type="http://schemas.openxmlformats.org/officeDocument/2006/relationships/image" Target="../media/image25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12.sv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21AD157-4CB5-3555-111C-4D95514EB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54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2" name="Rectangle 2054">
            <a:extLst>
              <a:ext uri="{FF2B5EF4-FFF2-40B4-BE49-F238E27FC236}">
                <a16:creationId xmlns:a16="http://schemas.microsoft.com/office/drawing/2014/main" id="{642E4582-3500-4DD5-95C5-F5C612623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63" name="Straight Connector 2056">
            <a:extLst>
              <a:ext uri="{FF2B5EF4-FFF2-40B4-BE49-F238E27FC236}">
                <a16:creationId xmlns:a16="http://schemas.microsoft.com/office/drawing/2014/main" id="{6B5C7066-DA4F-4201-87F2-DC1E6004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8" name="Rectangle 2054">
            <a:extLst>
              <a:ext uri="{FF2B5EF4-FFF2-40B4-BE49-F238E27FC236}">
                <a16:creationId xmlns:a16="http://schemas.microsoft.com/office/drawing/2014/main" id="{642E4582-3500-4DD5-95C5-F5C612623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6B5C7066-DA4F-4201-87F2-DC1E6004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587FE-A5A5-AFCD-43FD-F5BE21B43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Использование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методов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биоинформатики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для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идентификации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фитопатогенов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281162-E0F2-D00E-C03E-FEF26358F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1854" y="5825249"/>
            <a:ext cx="5983211" cy="788911"/>
          </a:xfr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Доклад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подготовила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Белкина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Дарья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Дмитриевна</a:t>
            </a: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2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Краснодар, 2023</a:t>
            </a:r>
          </a:p>
        </p:txBody>
      </p:sp>
    </p:spTree>
    <p:extLst>
      <p:ext uri="{BB962C8B-B14F-4D97-AF65-F5344CB8AC3E}">
        <p14:creationId xmlns:p14="http://schemas.microsoft.com/office/powerpoint/2010/main" val="3825561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 descr="Изображение выглядит как текст, парковка, счетч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0A578B7-32D7-BE3C-077D-6D50F8F78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244" y="248816"/>
            <a:ext cx="5845714" cy="5826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7A620-4034-A311-C251-AC9CD6A16871}"/>
              </a:ext>
            </a:extLst>
          </p:cNvPr>
          <p:cNvSpPr txBox="1"/>
          <p:nvPr/>
        </p:nvSpPr>
        <p:spPr>
          <a:xfrm>
            <a:off x="573932" y="389200"/>
            <a:ext cx="4114800" cy="14395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8B56413-C184-70F5-45CF-64A98CD2160F}"/>
              </a:ext>
            </a:extLst>
          </p:cNvPr>
          <p:cNvSpPr/>
          <p:nvPr/>
        </p:nvSpPr>
        <p:spPr>
          <a:xfrm>
            <a:off x="5436445" y="248815"/>
            <a:ext cx="5525311" cy="1482707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81E647-6DD1-B98F-7C6F-FB5BB18B2571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6670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 descr="Изображение выглядит как текст, парковка, счетч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0A578B7-32D7-BE3C-077D-6D50F8F78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8816"/>
            <a:ext cx="5845714" cy="5826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7A620-4034-A311-C251-AC9CD6A16871}"/>
              </a:ext>
            </a:extLst>
          </p:cNvPr>
          <p:cNvSpPr txBox="1"/>
          <p:nvPr/>
        </p:nvSpPr>
        <p:spPr>
          <a:xfrm>
            <a:off x="573931" y="389200"/>
            <a:ext cx="552206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B610E79-1383-5E1A-56D1-E64F08CD5A9D}"/>
              </a:ext>
            </a:extLst>
          </p:cNvPr>
          <p:cNvGraphicFramePr/>
          <p:nvPr/>
        </p:nvGraphicFramePr>
        <p:xfrm>
          <a:off x="340469" y="1994169"/>
          <a:ext cx="5845714" cy="3560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5D1F0C3-D007-6F95-9241-BACDFF9BB009}"/>
              </a:ext>
            </a:extLst>
          </p:cNvPr>
          <p:cNvSpPr/>
          <p:nvPr/>
        </p:nvSpPr>
        <p:spPr>
          <a:xfrm>
            <a:off x="6332706" y="1780162"/>
            <a:ext cx="5525311" cy="1254868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124B5B-C28D-D99D-4663-CA7EB42DAC05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267815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 descr="Изображение выглядит как текст, парковка, счетч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0A578B7-32D7-BE3C-077D-6D50F8F78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8816"/>
            <a:ext cx="5845714" cy="5826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7A620-4034-A311-C251-AC9CD6A16871}"/>
              </a:ext>
            </a:extLst>
          </p:cNvPr>
          <p:cNvSpPr txBox="1"/>
          <p:nvPr/>
        </p:nvSpPr>
        <p:spPr>
          <a:xfrm>
            <a:off x="573931" y="389200"/>
            <a:ext cx="552206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FB610E79-1383-5E1A-56D1-E64F08CD5A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7835711"/>
              </p:ext>
            </p:extLst>
          </p:nvPr>
        </p:nvGraphicFramePr>
        <p:xfrm>
          <a:off x="340469" y="1877439"/>
          <a:ext cx="5845714" cy="3677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5D1F0C3-D007-6F95-9241-BACDFF9BB009}"/>
              </a:ext>
            </a:extLst>
          </p:cNvPr>
          <p:cNvSpPr/>
          <p:nvPr/>
        </p:nvSpPr>
        <p:spPr>
          <a:xfrm>
            <a:off x="6256200" y="3181546"/>
            <a:ext cx="5525311" cy="1254868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E89BB-AA23-487F-0EFD-39488A63FE31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87040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Рисунок 4" descr="Изображение выглядит как текст, парковка, счетчик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0A578B7-32D7-BE3C-077D-6D50F8F78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48816"/>
            <a:ext cx="5845714" cy="5826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7A620-4034-A311-C251-AC9CD6A16871}"/>
              </a:ext>
            </a:extLst>
          </p:cNvPr>
          <p:cNvSpPr txBox="1"/>
          <p:nvPr/>
        </p:nvSpPr>
        <p:spPr>
          <a:xfrm>
            <a:off x="573931" y="389200"/>
            <a:ext cx="552206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5D1F0C3-D007-6F95-9241-BACDFF9BB009}"/>
              </a:ext>
            </a:extLst>
          </p:cNvPr>
          <p:cNvSpPr/>
          <p:nvPr/>
        </p:nvSpPr>
        <p:spPr>
          <a:xfrm>
            <a:off x="6256203" y="4521830"/>
            <a:ext cx="5525311" cy="1553533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DEB3B3D6-61DD-65DC-5489-44C1EB5477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7540383"/>
              </p:ext>
            </p:extLst>
          </p:nvPr>
        </p:nvGraphicFramePr>
        <p:xfrm>
          <a:off x="410486" y="2468695"/>
          <a:ext cx="5685512" cy="2680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868846-41A9-3B97-26B3-1703AD9EC778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64457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ADC03042-3B89-F9B9-4E59-2D626407B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3096685"/>
              </p:ext>
            </p:extLst>
          </p:nvPr>
        </p:nvGraphicFramePr>
        <p:xfrm>
          <a:off x="476656" y="204282"/>
          <a:ext cx="11177080" cy="3647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C68D80B-C773-1030-F847-831CFE7B6068}"/>
              </a:ext>
            </a:extLst>
          </p:cNvPr>
          <p:cNvSpPr txBox="1"/>
          <p:nvPr/>
        </p:nvSpPr>
        <p:spPr>
          <a:xfrm>
            <a:off x="6186792" y="3039894"/>
            <a:ext cx="489139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</a:t>
            </a:r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бактерий</a:t>
            </a: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ген 16S </a:t>
            </a:r>
            <a:r>
              <a:rPr lang="ru-RU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рибосомальной</a:t>
            </a: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РНК</a:t>
            </a:r>
          </a:p>
          <a:p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Для </a:t>
            </a:r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грибов</a:t>
            </a: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внутренний транскрибируемый </a:t>
            </a:r>
            <a:r>
              <a:rPr lang="ru-RU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спейсер</a:t>
            </a:r>
            <a:r>
              <a:rPr lang="ru-RU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(ITS)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3CF7571-54BB-A4CA-D050-F6932E2D5455}"/>
              </a:ext>
            </a:extLst>
          </p:cNvPr>
          <p:cNvSpPr/>
          <p:nvPr/>
        </p:nvSpPr>
        <p:spPr>
          <a:xfrm>
            <a:off x="321014" y="4195053"/>
            <a:ext cx="5444248" cy="1958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Удобен для небольших геномов</a:t>
            </a:r>
          </a:p>
          <a:p>
            <a:pPr marL="342900" lvl="0" indent="-34290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Требует больших вычислительных мощностей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Обнаруживает некультивируемые формы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Позволяет проследить метаболические пути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00ECC3D-B6A3-AFEC-909F-CC6955F5ACF4}"/>
              </a:ext>
            </a:extLst>
          </p:cNvPr>
          <p:cNvSpPr/>
          <p:nvPr/>
        </p:nvSpPr>
        <p:spPr>
          <a:xfrm>
            <a:off x="6201385" y="4195053"/>
            <a:ext cx="5655012" cy="1958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Оптимальный подход для бактерий и грибов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Не требует больших вычислительных мощностей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Обнаруживает некультивируемые формы</a:t>
            </a:r>
          </a:p>
          <a:p>
            <a:pPr marL="342900" lvl="0" indent="-342900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ru-RU" sz="1900" dirty="0">
                <a:latin typeface="Cambria" panose="02040503050406030204" pitchFamily="18" charset="0"/>
                <a:ea typeface="Cambria" panose="02040503050406030204" pitchFamily="18" charset="0"/>
              </a:rPr>
              <a:t>Не подходит для вирусов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3221D6-3B4A-46F4-415F-B15F2EC78A6E}"/>
              </a:ext>
            </a:extLst>
          </p:cNvPr>
          <p:cNvSpPr txBox="1"/>
          <p:nvPr/>
        </p:nvSpPr>
        <p:spPr>
          <a:xfrm>
            <a:off x="4049761" y="119670"/>
            <a:ext cx="3852530" cy="584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Подходы к анализу: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C93F090-9558-8FBF-A8AD-55A39742FA25}"/>
              </a:ext>
            </a:extLst>
          </p:cNvPr>
          <p:cNvCxnSpPr>
            <a:cxnSpLocks/>
          </p:cNvCxnSpPr>
          <p:nvPr/>
        </p:nvCxnSpPr>
        <p:spPr>
          <a:xfrm>
            <a:off x="5976026" y="704445"/>
            <a:ext cx="0" cy="5949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D706F41-F17F-0E23-46D8-0F535AA88B5C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73264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id="{30D1ED3E-1FA2-4794-9E9D-B5D1CD8B2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1" name="TextBox 1">
            <a:extLst>
              <a:ext uri="{FF2B5EF4-FFF2-40B4-BE49-F238E27FC236}">
                <a16:creationId xmlns:a16="http://schemas.microsoft.com/office/drawing/2014/main" id="{8F4A6EC0-7A72-034E-E353-6CC86D9F0C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8649589"/>
              </p:ext>
            </p:extLst>
          </p:nvPr>
        </p:nvGraphicFramePr>
        <p:xfrm>
          <a:off x="311285" y="149321"/>
          <a:ext cx="4124528" cy="6377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AC5FA9-83DE-A31E-A22C-69AF9DCE4A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69" y="243840"/>
            <a:ext cx="7433211" cy="4906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B51342-50FC-7424-30DF-35E289B1CF5E}"/>
              </a:ext>
            </a:extLst>
          </p:cNvPr>
          <p:cNvSpPr txBox="1"/>
          <p:nvPr/>
        </p:nvSpPr>
        <p:spPr>
          <a:xfrm>
            <a:off x="4708187" y="5126477"/>
            <a:ext cx="6787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latin typeface="Cambria" panose="02040503050406030204" pitchFamily="18" charset="0"/>
                <a:ea typeface="Cambria" panose="02040503050406030204" pitchFamily="18" charset="0"/>
              </a:rPr>
              <a:t>Количество вирусных последовательностей в базе данных нуклеотидов NCBI, исключая вирусы человека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77EC23-1103-722D-E53F-E0B9BCDC53CE}"/>
              </a:ext>
            </a:extLst>
          </p:cNvPr>
          <p:cNvSpPr txBox="1"/>
          <p:nvPr/>
        </p:nvSpPr>
        <p:spPr>
          <a:xfrm>
            <a:off x="1303506" y="6268915"/>
            <a:ext cx="9834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Current challenges to virus discovery by meta-transcriptomics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Cobbin</a:t>
            </a:r>
            <a:r>
              <a:rPr lang="en-US" b="0" i="0" dirty="0">
                <a:solidFill>
                  <a:srgbClr val="22222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et al. 2021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62B823-4F1F-B138-124C-BC9FCC184D46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15</a:t>
            </a:r>
          </a:p>
        </p:txBody>
      </p:sp>
      <p:pic>
        <p:nvPicPr>
          <p:cNvPr id="2" name="Рисунок 1" descr="Ноутбук с телефоном и калькулятором">
            <a:extLst>
              <a:ext uri="{FF2B5EF4-FFF2-40B4-BE49-F238E27FC236}">
                <a16:creationId xmlns:a16="http://schemas.microsoft.com/office/drawing/2014/main" id="{00B80F28-156D-6FE1-2A90-DA3654D49E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3083793" y="2047642"/>
            <a:ext cx="3182645" cy="3182645"/>
          </a:xfrm>
          <a:prstGeom prst="rect">
            <a:avLst/>
          </a:prstGeom>
        </p:spPr>
      </p:pic>
      <p:pic>
        <p:nvPicPr>
          <p:cNvPr id="4" name="Рисунок 3" descr="Микрообласти">
            <a:extLst>
              <a:ext uri="{FF2B5EF4-FFF2-40B4-BE49-F238E27FC236}">
                <a16:creationId xmlns:a16="http://schemas.microsoft.com/office/drawing/2014/main" id="{2A27B6DE-059E-9018-D308-B39E200442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11955780" y="1763943"/>
            <a:ext cx="3109658" cy="31096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C473C3-BBA9-F200-735F-2C939048535C}"/>
              </a:ext>
            </a:extLst>
          </p:cNvPr>
          <p:cNvSpPr txBox="1"/>
          <p:nvPr/>
        </p:nvSpPr>
        <p:spPr>
          <a:xfrm>
            <a:off x="2274542" y="-1115149"/>
            <a:ext cx="7637835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Вне зависимости от метода, главное оружие фитопатолога – здравый смысл!</a:t>
            </a:r>
          </a:p>
        </p:txBody>
      </p:sp>
    </p:spTree>
    <p:extLst>
      <p:ext uri="{BB962C8B-B14F-4D97-AF65-F5344CB8AC3E}">
        <p14:creationId xmlns:p14="http://schemas.microsoft.com/office/powerpoint/2010/main" val="307850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Весы правосудия контур">
            <a:extLst>
              <a:ext uri="{FF2B5EF4-FFF2-40B4-BE49-F238E27FC236}">
                <a16:creationId xmlns:a16="http://schemas.microsoft.com/office/drawing/2014/main" id="{7F648A23-831F-831D-CCB2-DF5815D95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990" y="543570"/>
            <a:ext cx="10504020" cy="6644898"/>
          </a:xfrm>
          <a:prstGeom prst="rect">
            <a:avLst/>
          </a:prstGeom>
        </p:spPr>
      </p:pic>
      <p:pic>
        <p:nvPicPr>
          <p:cNvPr id="3" name="Рисунок 2" descr="Ноутбук с телефоном и калькулятором">
            <a:extLst>
              <a:ext uri="{FF2B5EF4-FFF2-40B4-BE49-F238E27FC236}">
                <a16:creationId xmlns:a16="http://schemas.microsoft.com/office/drawing/2014/main" id="{8A45946D-39E4-3B4C-6536-525B70C81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0740" y="2047642"/>
            <a:ext cx="2870420" cy="2870420"/>
          </a:xfrm>
          <a:prstGeom prst="rect">
            <a:avLst/>
          </a:prstGeom>
        </p:spPr>
      </p:pic>
      <p:pic>
        <p:nvPicPr>
          <p:cNvPr id="21" name="Рисунок 20" descr="Микрообласти">
            <a:extLst>
              <a:ext uri="{FF2B5EF4-FFF2-40B4-BE49-F238E27FC236}">
                <a16:creationId xmlns:a16="http://schemas.microsoft.com/office/drawing/2014/main" id="{9B538716-2574-C2CE-D28B-0364227150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877472" y="1789630"/>
            <a:ext cx="2796348" cy="279634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BB09E35-ED9C-DCC3-FB44-879BAA903225}"/>
              </a:ext>
            </a:extLst>
          </p:cNvPr>
          <p:cNvSpPr txBox="1"/>
          <p:nvPr/>
        </p:nvSpPr>
        <p:spPr>
          <a:xfrm>
            <a:off x="2277082" y="222619"/>
            <a:ext cx="7637835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Вне зависимости от метода, главное оружие фитопатолога – здравый смысл!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84BE12-781B-DB6B-C9E0-6510B9A514D8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846E11-CE86-8DB5-DF97-F6B353E08BB3}"/>
              </a:ext>
            </a:extLst>
          </p:cNvPr>
          <p:cNvSpPr txBox="1"/>
          <p:nvPr/>
        </p:nvSpPr>
        <p:spPr>
          <a:xfrm>
            <a:off x="3952265" y="5530966"/>
            <a:ext cx="4287466" cy="1000244"/>
          </a:xfrm>
          <a:prstGeom prst="round2SameRect">
            <a:avLst>
              <a:gd name="adj1" fmla="val 24447"/>
              <a:gd name="adj2" fmla="val 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Благодарю за внимание!</a:t>
            </a:r>
          </a:p>
        </p:txBody>
      </p:sp>
      <p:pic>
        <p:nvPicPr>
          <p:cNvPr id="23" name="Рисунок 22" descr="Небольшое упорядочение цветов">
            <a:extLst>
              <a:ext uri="{FF2B5EF4-FFF2-40B4-BE49-F238E27FC236}">
                <a16:creationId xmlns:a16="http://schemas.microsoft.com/office/drawing/2014/main" id="{5FFE6F43-608F-A660-1D57-84C5682F00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3295" y="4597511"/>
            <a:ext cx="2870419" cy="2870419"/>
          </a:xfrm>
          <a:prstGeom prst="rect">
            <a:avLst/>
          </a:prstGeom>
        </p:spPr>
      </p:pic>
      <p:pic>
        <p:nvPicPr>
          <p:cNvPr id="29" name="Рисунок 28" descr="Небольшое упорядочение цветов">
            <a:extLst>
              <a:ext uri="{FF2B5EF4-FFF2-40B4-BE49-F238E27FC236}">
                <a16:creationId xmlns:a16="http://schemas.microsoft.com/office/drawing/2014/main" id="{DBCC2394-4DFD-8F10-4DDB-0393706780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2498893" y="4700582"/>
            <a:ext cx="2870419" cy="287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43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3015786B-EDF9-4D06-86F8-138A81A37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D728DC56-6094-AE59-CBD0-1DC176286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704" b="177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F60C7704-7D68-4C16-8EA9-2E13DDE0C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54B732-FC76-8822-9CA0-6CF71B4F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0"/>
            <a:ext cx="9875520" cy="1356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Список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источников</a:t>
            </a:r>
            <a:r>
              <a:rPr lang="ru-RU" sz="4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7B673F-7E03-D012-0209-BAE648057096}"/>
              </a:ext>
            </a:extLst>
          </p:cNvPr>
          <p:cNvSpPr txBox="1"/>
          <p:nvPr/>
        </p:nvSpPr>
        <p:spPr>
          <a:xfrm>
            <a:off x="321012" y="1108953"/>
            <a:ext cx="10568399" cy="4422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Bioinformatic tools support decision-making in plant disease management. Dong, 2021. 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Deep sequencing for discovery and evolutionary analysis of plant viruses.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Roossinck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2017.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Virus Bioinformatics. Pappas, 2021.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 new era of virus bioinformatics. Ibrahim, 2018.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Current challenges to virus discovery by meta-transcriptomics.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Cobbin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2021.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Virion-Associated Nucleic Acid-Based Metagenomics: A Decade of Advances in Molecular Characterization of Plant Viruses.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Moubset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2022.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2022.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Guidelines for the reliable use of high throughput sequencing technologies to detect plant pathogens and pests.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Massart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2022.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Comparative study on three viral enrichment approaches based on RNA extraction for plant virus/viroid detection using high-throughput sequencing.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8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Gaafar</a:t>
            </a:r>
            <a:r>
              <a:rPr lang="ru-RU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2020.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Application of HTS for Routine Plant Virus Diagnostics: State of the Art and Challenges. Maree, 2018.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 Primer on the Analysis of High-Throughput Sequencing Data for Detection of Plant Viruses.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Kutnjak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2021.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Metagenomics Approaches for the Detection and Surveillance of Emerging and Recurrent Plant Pathogens.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Piombo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2021.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912D-E533-A557-B23D-D4B5E538F8B1}"/>
              </a:ext>
            </a:extLst>
          </p:cNvPr>
          <p:cNvSpPr txBox="1"/>
          <p:nvPr/>
        </p:nvSpPr>
        <p:spPr>
          <a:xfrm>
            <a:off x="11618068" y="189145"/>
            <a:ext cx="4700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442054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C0CF40A1-6FD0-E014-C56D-CFACDA9E4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097015"/>
              </p:ext>
            </p:extLst>
          </p:nvPr>
        </p:nvGraphicFramePr>
        <p:xfrm>
          <a:off x="321224" y="324817"/>
          <a:ext cx="10038522" cy="4646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91F3FC-8A73-6405-516B-B9BE22219E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485" y="2791585"/>
            <a:ext cx="6632220" cy="37415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A6EF60-75AB-ED96-7F8E-AAB487EB2031}"/>
              </a:ext>
            </a:extLst>
          </p:cNvPr>
          <p:cNvSpPr txBox="1"/>
          <p:nvPr/>
        </p:nvSpPr>
        <p:spPr>
          <a:xfrm>
            <a:off x="2145599" y="7245625"/>
            <a:ext cx="3347528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Высокопроизводительное секвенирование </a:t>
            </a:r>
            <a:r>
              <a:rPr lang="ru-RU" i="1" dirty="0">
                <a:latin typeface="Cambria" panose="02040503050406030204" pitchFamily="18" charset="0"/>
                <a:ea typeface="Cambria" panose="02040503050406030204" pitchFamily="18" charset="0"/>
              </a:rPr>
              <a:t>(HTS) – современные технологии определения нуклеотидной последовательности ДНК/РНК.</a:t>
            </a:r>
          </a:p>
        </p:txBody>
      </p:sp>
      <p:graphicFrame>
        <p:nvGraphicFramePr>
          <p:cNvPr id="11" name="Объект 3">
            <a:extLst>
              <a:ext uri="{FF2B5EF4-FFF2-40B4-BE49-F238E27FC236}">
                <a16:creationId xmlns:a16="http://schemas.microsoft.com/office/drawing/2014/main" id="{BDAC233D-E492-6CD5-2FDB-AECDF26891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8175897"/>
              </p:ext>
            </p:extLst>
          </p:nvPr>
        </p:nvGraphicFramePr>
        <p:xfrm>
          <a:off x="12192000" y="416257"/>
          <a:ext cx="4522602" cy="281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Объект 3">
            <a:extLst>
              <a:ext uri="{FF2B5EF4-FFF2-40B4-BE49-F238E27FC236}">
                <a16:creationId xmlns:a16="http://schemas.microsoft.com/office/drawing/2014/main" id="{E260314B-C066-ED3F-B983-8B1AC7781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157543"/>
              </p:ext>
            </p:extLst>
          </p:nvPr>
        </p:nvGraphicFramePr>
        <p:xfrm>
          <a:off x="13022742" y="3254304"/>
          <a:ext cx="4251799" cy="281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2D34E3-A014-6756-1430-2D64770A0E20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68888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A4C61DE-D3BC-8610-A139-91DD055A1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15525"/>
              </p:ext>
            </p:extLst>
          </p:nvPr>
        </p:nvGraphicFramePr>
        <p:xfrm>
          <a:off x="7597302" y="3094111"/>
          <a:ext cx="4251799" cy="281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extBox 2">
            <a:extLst>
              <a:ext uri="{FF2B5EF4-FFF2-40B4-BE49-F238E27FC236}">
                <a16:creationId xmlns:a16="http://schemas.microsoft.com/office/drawing/2014/main" id="{959273D1-2BB7-0B14-80E4-BABA2D3A75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988015"/>
              </p:ext>
            </p:extLst>
          </p:nvPr>
        </p:nvGraphicFramePr>
        <p:xfrm>
          <a:off x="342899" y="309052"/>
          <a:ext cx="7118216" cy="4550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272C894-84E1-434C-188C-049D4FF06A61}"/>
              </a:ext>
            </a:extLst>
          </p:cNvPr>
          <p:cNvSpPr txBox="1"/>
          <p:nvPr/>
        </p:nvSpPr>
        <p:spPr>
          <a:xfrm>
            <a:off x="2130359" y="5033108"/>
            <a:ext cx="3347528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Высокопроизводительное секвенирование </a:t>
            </a:r>
            <a:r>
              <a:rPr lang="ru-RU" i="1" dirty="0">
                <a:latin typeface="Cambria" panose="02040503050406030204" pitchFamily="18" charset="0"/>
                <a:ea typeface="Cambria" panose="02040503050406030204" pitchFamily="18" charset="0"/>
              </a:rPr>
              <a:t>(HTS) – современные технологии определения нуклеотидной последовательности ДНК/РНК.</a:t>
            </a:r>
          </a:p>
        </p:txBody>
      </p:sp>
      <p:graphicFrame>
        <p:nvGraphicFramePr>
          <p:cNvPr id="12" name="Объект 3">
            <a:extLst>
              <a:ext uri="{FF2B5EF4-FFF2-40B4-BE49-F238E27FC236}">
                <a16:creationId xmlns:a16="http://schemas.microsoft.com/office/drawing/2014/main" id="{AE5B7A46-25E1-A846-F538-5F052A6D67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997736"/>
              </p:ext>
            </p:extLst>
          </p:nvPr>
        </p:nvGraphicFramePr>
        <p:xfrm>
          <a:off x="7461115" y="507946"/>
          <a:ext cx="4522602" cy="281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33F8A96-DF4D-3B0E-A895-54F09FB27F67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06485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77CC95-88EA-6FC8-2367-C6FC927C2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248816"/>
            <a:ext cx="8019125" cy="5704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E8C9BA-C9A8-95F2-4F52-6BF76D40EC71}"/>
              </a:ext>
            </a:extLst>
          </p:cNvPr>
          <p:cNvSpPr txBox="1"/>
          <p:nvPr/>
        </p:nvSpPr>
        <p:spPr>
          <a:xfrm>
            <a:off x="719847" y="379473"/>
            <a:ext cx="3735422" cy="18287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</a:t>
            </a:r>
            <a:b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при помощи высокопроизводительного секвенирования (HTS)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53376A4-CF16-214D-188F-A87E0819185B}"/>
              </a:ext>
            </a:extLst>
          </p:cNvPr>
          <p:cNvSpPr/>
          <p:nvPr/>
        </p:nvSpPr>
        <p:spPr>
          <a:xfrm>
            <a:off x="5286353" y="277236"/>
            <a:ext cx="5525311" cy="1828705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53DD5B-7439-6908-DB54-61100DEF8C31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09471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BD4DE4-2CC8-5B68-B21E-995B96D8E354}"/>
              </a:ext>
            </a:extLst>
          </p:cNvPr>
          <p:cNvSpPr txBox="1"/>
          <p:nvPr/>
        </p:nvSpPr>
        <p:spPr>
          <a:xfrm>
            <a:off x="1380335" y="5962853"/>
            <a:ext cx="943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Иллюстрация: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Facilitating the adoption of high-throughput sequencing technologies as a plant pest diagnostic test in laboratories: A step-by-step description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Lebas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et al. 2022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77CC95-88EA-6FC8-2367-C6FC927C2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248816"/>
            <a:ext cx="8019125" cy="5704513"/>
          </a:xfrm>
          <a:prstGeom prst="rect">
            <a:avLst/>
          </a:prstGeom>
        </p:spPr>
      </p:pic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4644D176-0B78-286C-4900-398247232773}"/>
              </a:ext>
            </a:extLst>
          </p:cNvPr>
          <p:cNvSpPr/>
          <p:nvPr/>
        </p:nvSpPr>
        <p:spPr>
          <a:xfrm>
            <a:off x="330740" y="2208889"/>
            <a:ext cx="3608962" cy="3449122"/>
          </a:xfrm>
          <a:prstGeom prst="wedgeRectCallout">
            <a:avLst>
              <a:gd name="adj1" fmla="val 87435"/>
              <a:gd name="adj2" fmla="val -44149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Бактерии, грибы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Общая ДНК/РНК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Вирусы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общая РНК (реже ДНК)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вирион-ассоциированные нуклеиновые кислоты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VANA)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двухцепочечные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РНК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dsRNA)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малые интерферирующие РНК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siRNA)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DF4620-8A1F-FC3D-BC1B-0E7A68688DB9}"/>
              </a:ext>
            </a:extLst>
          </p:cNvPr>
          <p:cNvSpPr txBox="1"/>
          <p:nvPr/>
        </p:nvSpPr>
        <p:spPr>
          <a:xfrm>
            <a:off x="573932" y="389200"/>
            <a:ext cx="4114800" cy="14395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A660936-6116-7332-4287-EFBA8C680878}"/>
              </a:ext>
            </a:extLst>
          </p:cNvPr>
          <p:cNvSpPr/>
          <p:nvPr/>
        </p:nvSpPr>
        <p:spPr>
          <a:xfrm>
            <a:off x="5286353" y="2104745"/>
            <a:ext cx="5525311" cy="1324255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C4173-7262-A57C-6409-49D3B14A3ACF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7048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31ADE8D-9083-0499-4AAA-7526833E0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702" y="328329"/>
            <a:ext cx="8019125" cy="5704513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7C6CD00-5AC8-EF89-6AE1-BE9FE82EA750}"/>
              </a:ext>
            </a:extLst>
          </p:cNvPr>
          <p:cNvSpPr/>
          <p:nvPr/>
        </p:nvSpPr>
        <p:spPr>
          <a:xfrm>
            <a:off x="5059681" y="3535680"/>
            <a:ext cx="5537200" cy="1217575"/>
          </a:xfrm>
          <a:prstGeom prst="roundRect">
            <a:avLst/>
          </a:prstGeom>
          <a:noFill/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E8C9BA-C9A8-95F2-4F52-6BF76D40EC71}"/>
              </a:ext>
            </a:extLst>
          </p:cNvPr>
          <p:cNvSpPr txBox="1"/>
          <p:nvPr/>
        </p:nvSpPr>
        <p:spPr>
          <a:xfrm>
            <a:off x="525293" y="447567"/>
            <a:ext cx="4212077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Cambria" panose="02040503050406030204" pitchFamily="18" charset="0"/>
                <a:ea typeface="Cambria" panose="02040503050406030204" pitchFamily="18" charset="0"/>
              </a:rPr>
              <a:t>Этапы диагностики состояния растений при помощи высокопроизводительного секвенирования (HTS)</a:t>
            </a:r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4644D176-0B78-286C-4900-398247232773}"/>
              </a:ext>
            </a:extLst>
          </p:cNvPr>
          <p:cNvSpPr/>
          <p:nvPr/>
        </p:nvSpPr>
        <p:spPr>
          <a:xfrm>
            <a:off x="-4125521" y="2257528"/>
            <a:ext cx="3608962" cy="3449122"/>
          </a:xfrm>
          <a:prstGeom prst="wedgeRectCallout">
            <a:avLst>
              <a:gd name="adj1" fmla="val 53473"/>
              <a:gd name="adj2" fmla="val -23561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Бактерии, грибы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Общая ДНК/РНК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Вирусы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общая РНК (реже ДНК)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вирион-ассоциированные нуклеиновые кислоты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VANA)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двухцепочечные</a:t>
            </a: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РНК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dsRNA)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малые интерферирующие РНК (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siRNA)</a:t>
            </a:r>
            <a:endParaRPr lang="ru-RU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80DC49-2307-1E1A-AE06-BD5E75FAF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56" y="1960581"/>
            <a:ext cx="4503810" cy="4648603"/>
          </a:xfrm>
          <a:prstGeom prst="rect">
            <a:avLst/>
          </a:prstGeom>
          <a:ln>
            <a:noFill/>
          </a:ln>
        </p:spPr>
      </p:pic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FE0ADA5A-CE7A-1F82-BB9F-E19DD09D402B}"/>
              </a:ext>
            </a:extLst>
          </p:cNvPr>
          <p:cNvSpPr/>
          <p:nvPr/>
        </p:nvSpPr>
        <p:spPr>
          <a:xfrm>
            <a:off x="525293" y="1967948"/>
            <a:ext cx="4672872" cy="4641236"/>
          </a:xfrm>
          <a:prstGeom prst="wedgeRectCallout">
            <a:avLst>
              <a:gd name="adj1" fmla="val 54985"/>
              <a:gd name="adj2" fmla="val -12024"/>
            </a:avLst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77D6E-92CB-7687-CDBA-5A97BE87D0C3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26928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1BAF1A3-0C26-4482-A8B3-733484A39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85A2D13-E356-5BD9-77C1-5C834F9ACD94}"/>
              </a:ext>
            </a:extLst>
          </p:cNvPr>
          <p:cNvSpPr/>
          <p:nvPr/>
        </p:nvSpPr>
        <p:spPr>
          <a:xfrm>
            <a:off x="6093166" y="912531"/>
            <a:ext cx="5865447" cy="5694012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E0F64D6-2689-2A13-A6CD-FA262B1A4A3F}"/>
              </a:ext>
            </a:extLst>
          </p:cNvPr>
          <p:cNvSpPr/>
          <p:nvPr/>
        </p:nvSpPr>
        <p:spPr>
          <a:xfrm>
            <a:off x="230552" y="912531"/>
            <a:ext cx="5865447" cy="570162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C3B0875-C3A4-5606-4EC5-7A5BE3CE5F52}"/>
              </a:ext>
            </a:extLst>
          </p:cNvPr>
          <p:cNvGraphicFramePr/>
          <p:nvPr/>
        </p:nvGraphicFramePr>
        <p:xfrm>
          <a:off x="974944" y="762649"/>
          <a:ext cx="10086906" cy="424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717924C-3FB2-6C0D-5EA5-FD37917B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752" y="263040"/>
            <a:ext cx="6330827" cy="51880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Платформы для секвенирования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522C9CE-1E9E-9B9D-2CDD-8B4B35A1C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8" t="7386" r="5089" b="4575"/>
          <a:stretch/>
        </p:blipFill>
        <p:spPr bwMode="auto">
          <a:xfrm>
            <a:off x="7941468" y="4994067"/>
            <a:ext cx="1941669" cy="1600893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BAF9AC5-5D77-7A7F-70E9-F97B912B3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6831" r="2978" b="8428"/>
          <a:stretch/>
        </p:blipFill>
        <p:spPr bwMode="auto">
          <a:xfrm>
            <a:off x="687498" y="5107828"/>
            <a:ext cx="1941669" cy="1243347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8FC8DC0-347A-091E-855C-A17554625494}"/>
              </a:ext>
            </a:extLst>
          </p:cNvPr>
          <p:cNvGrpSpPr/>
          <p:nvPr/>
        </p:nvGrpSpPr>
        <p:grpSpPr>
          <a:xfrm>
            <a:off x="8223262" y="2274825"/>
            <a:ext cx="2958949" cy="642012"/>
            <a:chOff x="8258107" y="1981847"/>
            <a:chExt cx="2958949" cy="642012"/>
          </a:xfrm>
        </p:grpSpPr>
        <p:pic>
          <p:nvPicPr>
            <p:cNvPr id="9" name="Рисунок 8" descr="Значок меню-гамбургера контур">
              <a:extLst>
                <a:ext uri="{FF2B5EF4-FFF2-40B4-BE49-F238E27FC236}">
                  <a16:creationId xmlns:a16="http://schemas.microsoft.com/office/drawing/2014/main" id="{DE1F2DE4-13A9-4F3E-EB20-4F17EFA5C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258107" y="1982157"/>
              <a:ext cx="954258" cy="641702"/>
            </a:xfrm>
            <a:prstGeom prst="rect">
              <a:avLst/>
            </a:prstGeom>
          </p:spPr>
        </p:pic>
        <p:pic>
          <p:nvPicPr>
            <p:cNvPr id="10" name="Рисунок 9" descr="Значок меню-гамбургера контур">
              <a:extLst>
                <a:ext uri="{FF2B5EF4-FFF2-40B4-BE49-F238E27FC236}">
                  <a16:creationId xmlns:a16="http://schemas.microsoft.com/office/drawing/2014/main" id="{123472E6-8EDA-0E09-5FAE-89A3EF189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307953" y="1981847"/>
              <a:ext cx="954258" cy="641702"/>
            </a:xfrm>
            <a:prstGeom prst="rect">
              <a:avLst/>
            </a:prstGeom>
          </p:spPr>
        </p:pic>
        <p:pic>
          <p:nvPicPr>
            <p:cNvPr id="11" name="Рисунок 10" descr="Значок меню-гамбургера контур">
              <a:extLst>
                <a:ext uri="{FF2B5EF4-FFF2-40B4-BE49-F238E27FC236}">
                  <a16:creationId xmlns:a16="http://schemas.microsoft.com/office/drawing/2014/main" id="{8100FFBD-721D-867F-CD8D-4686C0FDA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262798" y="1982157"/>
              <a:ext cx="954258" cy="641702"/>
            </a:xfrm>
            <a:prstGeom prst="rect">
              <a:avLst/>
            </a:prstGeom>
          </p:spPr>
        </p:pic>
      </p:grpSp>
      <p:pic>
        <p:nvPicPr>
          <p:cNvPr id="12" name="Рисунок 11" descr="флажок установлен со сплошной заливкой">
            <a:extLst>
              <a:ext uri="{FF2B5EF4-FFF2-40B4-BE49-F238E27FC236}">
                <a16:creationId xmlns:a16="http://schemas.microsoft.com/office/drawing/2014/main" id="{7B95722E-7037-97FE-2E98-8E14567E75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941468" y="2844931"/>
            <a:ext cx="468000" cy="468000"/>
          </a:xfrm>
          <a:prstGeom prst="rect">
            <a:avLst/>
          </a:prstGeom>
        </p:spPr>
      </p:pic>
      <p:pic>
        <p:nvPicPr>
          <p:cNvPr id="16" name="Рисунок 15" descr="Диаграмма кривой в виде хоккейной клюшки со сплошной заливкой">
            <a:extLst>
              <a:ext uri="{FF2B5EF4-FFF2-40B4-BE49-F238E27FC236}">
                <a16:creationId xmlns:a16="http://schemas.microsoft.com/office/drawing/2014/main" id="{75099F5C-2A65-68B5-6C2C-AF756284BBE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7243" y="3434384"/>
            <a:ext cx="468000" cy="468000"/>
          </a:xfrm>
          <a:prstGeom prst="rect">
            <a:avLst/>
          </a:prstGeom>
        </p:spPr>
      </p:pic>
      <p:pic>
        <p:nvPicPr>
          <p:cNvPr id="18" name="Рисунок 17" descr="Мишень контур">
            <a:extLst>
              <a:ext uri="{FF2B5EF4-FFF2-40B4-BE49-F238E27FC236}">
                <a16:creationId xmlns:a16="http://schemas.microsoft.com/office/drawing/2014/main" id="{3F04A6C9-CCFB-CFEC-ED7D-B5FE27E9DD5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941468" y="4118597"/>
            <a:ext cx="468000" cy="468000"/>
          </a:xfrm>
          <a:prstGeom prst="rect">
            <a:avLst/>
          </a:prstGeom>
        </p:spPr>
      </p:pic>
      <p:pic>
        <p:nvPicPr>
          <p:cNvPr id="20" name="Рисунок 19" descr="Лампочка и шестеренка со сплошной заливкой">
            <a:extLst>
              <a:ext uri="{FF2B5EF4-FFF2-40B4-BE49-F238E27FC236}">
                <a16:creationId xmlns:a16="http://schemas.microsoft.com/office/drawing/2014/main" id="{E681408C-0E55-76E8-753D-C29B9491EF0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94383" y="4118597"/>
            <a:ext cx="468000" cy="468000"/>
          </a:xfrm>
          <a:prstGeom prst="rect">
            <a:avLst/>
          </a:prstGeom>
        </p:spPr>
      </p:pic>
      <p:pic>
        <p:nvPicPr>
          <p:cNvPr id="22" name="Рисунок 21" descr="Земной шар: Африка и Европа со сплошной заливкой">
            <a:extLst>
              <a:ext uri="{FF2B5EF4-FFF2-40B4-BE49-F238E27FC236}">
                <a16:creationId xmlns:a16="http://schemas.microsoft.com/office/drawing/2014/main" id="{F674B423-1AE1-ED42-4883-32436AE0C36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941468" y="3371894"/>
            <a:ext cx="468000" cy="468000"/>
          </a:xfrm>
          <a:prstGeom prst="rect">
            <a:avLst/>
          </a:prstGeom>
        </p:spPr>
      </p:pic>
      <p:pic>
        <p:nvPicPr>
          <p:cNvPr id="24" name="Рисунок 23" descr="Флажок с крестиком со сплошной заливкой">
            <a:extLst>
              <a:ext uri="{FF2B5EF4-FFF2-40B4-BE49-F238E27FC236}">
                <a16:creationId xmlns:a16="http://schemas.microsoft.com/office/drawing/2014/main" id="{883FFD80-A735-ABC1-F657-9C293EF1E1F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87243" y="2977100"/>
            <a:ext cx="468000" cy="46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77AFBF1-9533-62DF-D941-0DDBF8992C75}"/>
              </a:ext>
            </a:extLst>
          </p:cNvPr>
          <p:cNvSpPr txBox="1"/>
          <p:nvPr/>
        </p:nvSpPr>
        <p:spPr>
          <a:xfrm>
            <a:off x="9926552" y="5153307"/>
            <a:ext cx="21496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Illumina,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Roche,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SOLiD, 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IonTorrent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и</a:t>
            </a:r>
            <a:r>
              <a:rPr lang="it-IT" dirty="0">
                <a:latin typeface="Cambria" panose="02040503050406030204" pitchFamily="18" charset="0"/>
                <a:ea typeface="Cambria" panose="02040503050406030204" pitchFamily="18" charset="0"/>
              </a:rPr>
              <a:t> др.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1B1AC1-C023-8D6E-6B52-86B991121F49}"/>
              </a:ext>
            </a:extLst>
          </p:cNvPr>
          <p:cNvSpPr txBox="1"/>
          <p:nvPr/>
        </p:nvSpPr>
        <p:spPr>
          <a:xfrm>
            <a:off x="2650875" y="5299138"/>
            <a:ext cx="2246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Pacific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Biosciences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Oxford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Nanopore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D8DCA8-E8C9-2C32-410E-97A20B56E47A}"/>
              </a:ext>
            </a:extLst>
          </p:cNvPr>
          <p:cNvSpPr txBox="1"/>
          <p:nvPr/>
        </p:nvSpPr>
        <p:spPr>
          <a:xfrm>
            <a:off x="4817999" y="5048310"/>
            <a:ext cx="25560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Чтения</a:t>
            </a:r>
            <a:r>
              <a:rPr lang="ru-RU" sz="1600" i="1" dirty="0">
                <a:latin typeface="Cambria" panose="02040503050406030204" pitchFamily="18" charset="0"/>
                <a:ea typeface="Cambria" panose="02040503050406030204" pitchFamily="18" charset="0"/>
              </a:rPr>
              <a:t> (прочтения, </a:t>
            </a:r>
            <a:r>
              <a:rPr lang="ru-RU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риды</a:t>
            </a:r>
            <a:r>
              <a:rPr lang="ru-RU" sz="1600" i="1" dirty="0">
                <a:latin typeface="Cambria" panose="02040503050406030204" pitchFamily="18" charset="0"/>
                <a:ea typeface="Cambria" panose="02040503050406030204" pitchFamily="18" charset="0"/>
              </a:rPr>
              <a:t>) – отдельные последовательности нуклеотидов, полученные в результате секвенирования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F1772CD-F085-8AE4-BBB3-6035C34D147C}"/>
              </a:ext>
            </a:extLst>
          </p:cNvPr>
          <p:cNvCxnSpPr/>
          <p:nvPr/>
        </p:nvCxnSpPr>
        <p:spPr>
          <a:xfrm>
            <a:off x="1079770" y="2480553"/>
            <a:ext cx="316149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5314E72C-403D-4CE5-5544-4CA8ADCDF5D1}"/>
              </a:ext>
            </a:extLst>
          </p:cNvPr>
          <p:cNvCxnSpPr/>
          <p:nvPr/>
        </p:nvCxnSpPr>
        <p:spPr>
          <a:xfrm>
            <a:off x="1079770" y="2642680"/>
            <a:ext cx="316149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B1AB740-B9B2-F277-7843-8074749EA34B}"/>
              </a:ext>
            </a:extLst>
          </p:cNvPr>
          <p:cNvCxnSpPr/>
          <p:nvPr/>
        </p:nvCxnSpPr>
        <p:spPr>
          <a:xfrm>
            <a:off x="1086247" y="2818990"/>
            <a:ext cx="316149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93CB1AC-C6D7-C10C-8581-CBDBD6BC64ED}"/>
              </a:ext>
            </a:extLst>
          </p:cNvPr>
          <p:cNvGrpSpPr/>
          <p:nvPr/>
        </p:nvGrpSpPr>
        <p:grpSpPr>
          <a:xfrm>
            <a:off x="12699584" y="999025"/>
            <a:ext cx="3347506" cy="3287309"/>
            <a:chOff x="3875916" y="2494048"/>
            <a:chExt cx="3347506" cy="32873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0FC8B2-967B-AAC5-BB73-35B66A731A77}"/>
                </a:ext>
              </a:extLst>
            </p:cNvPr>
            <p:cNvSpPr txBox="1"/>
            <p:nvPr/>
          </p:nvSpPr>
          <p:spPr>
            <a:xfrm>
              <a:off x="4271669" y="2494048"/>
              <a:ext cx="2556000" cy="4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1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Сборка генома</a:t>
              </a:r>
              <a:endParaRPr lang="ru-RU" sz="2000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513175B4-CFB1-C9A5-1062-813B85F30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875916" y="2969452"/>
              <a:ext cx="3347506" cy="2811905"/>
            </a:xfrm>
            <a:prstGeom prst="rect">
              <a:avLst/>
            </a:prstGeom>
          </p:spPr>
        </p:pic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F6FE5C9F-28F9-CA25-35AC-5531C16A2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249" y="4805758"/>
            <a:ext cx="7461115" cy="163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66FA30F-44FE-13DB-0F19-38AFB2A4544B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51608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1BAF1A3-0C26-4482-A8B3-733484A39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85A2D13-E356-5BD9-77C1-5C834F9ACD94}"/>
              </a:ext>
            </a:extLst>
          </p:cNvPr>
          <p:cNvSpPr/>
          <p:nvPr/>
        </p:nvSpPr>
        <p:spPr>
          <a:xfrm>
            <a:off x="3871609" y="912531"/>
            <a:ext cx="8087005" cy="5694012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C3B0875-C3A4-5606-4EC5-7A5BE3CE5F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993242"/>
              </p:ext>
            </p:extLst>
          </p:nvPr>
        </p:nvGraphicFramePr>
        <p:xfrm>
          <a:off x="352374" y="781849"/>
          <a:ext cx="11603406" cy="424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717924C-3FB2-6C0D-5EA5-FD37917B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752" y="263040"/>
            <a:ext cx="6330827" cy="51880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Платформы для секвенирования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8FC8DC0-347A-091E-855C-A17554625494}"/>
              </a:ext>
            </a:extLst>
          </p:cNvPr>
          <p:cNvGrpSpPr/>
          <p:nvPr/>
        </p:nvGrpSpPr>
        <p:grpSpPr>
          <a:xfrm>
            <a:off x="8536564" y="2311361"/>
            <a:ext cx="2958949" cy="642012"/>
            <a:chOff x="8258107" y="1981847"/>
            <a:chExt cx="2958949" cy="642012"/>
          </a:xfrm>
        </p:grpSpPr>
        <p:pic>
          <p:nvPicPr>
            <p:cNvPr id="9" name="Рисунок 8" descr="Значок меню-гамбургера контур">
              <a:extLst>
                <a:ext uri="{FF2B5EF4-FFF2-40B4-BE49-F238E27FC236}">
                  <a16:creationId xmlns:a16="http://schemas.microsoft.com/office/drawing/2014/main" id="{DE1F2DE4-13A9-4F3E-EB20-4F17EFA5C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58107" y="1982157"/>
              <a:ext cx="954258" cy="641702"/>
            </a:xfrm>
            <a:prstGeom prst="rect">
              <a:avLst/>
            </a:prstGeom>
          </p:spPr>
        </p:pic>
        <p:pic>
          <p:nvPicPr>
            <p:cNvPr id="10" name="Рисунок 9" descr="Значок меню-гамбургера контур">
              <a:extLst>
                <a:ext uri="{FF2B5EF4-FFF2-40B4-BE49-F238E27FC236}">
                  <a16:creationId xmlns:a16="http://schemas.microsoft.com/office/drawing/2014/main" id="{123472E6-8EDA-0E09-5FAE-89A3EF189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307953" y="1981847"/>
              <a:ext cx="954258" cy="641702"/>
            </a:xfrm>
            <a:prstGeom prst="rect">
              <a:avLst/>
            </a:prstGeom>
          </p:spPr>
        </p:pic>
        <p:pic>
          <p:nvPicPr>
            <p:cNvPr id="11" name="Рисунок 10" descr="Значок меню-гамбургера контур">
              <a:extLst>
                <a:ext uri="{FF2B5EF4-FFF2-40B4-BE49-F238E27FC236}">
                  <a16:creationId xmlns:a16="http://schemas.microsoft.com/office/drawing/2014/main" id="{8100FFBD-721D-867F-CD8D-4686C0FDA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62798" y="1982157"/>
              <a:ext cx="954258" cy="641702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51BE580-D7B8-F13D-12C5-BBDFC8FBB208}"/>
              </a:ext>
            </a:extLst>
          </p:cNvPr>
          <p:cNvGrpSpPr/>
          <p:nvPr/>
        </p:nvGrpSpPr>
        <p:grpSpPr>
          <a:xfrm>
            <a:off x="8431357" y="2874343"/>
            <a:ext cx="468000" cy="1741666"/>
            <a:chOff x="7941468" y="2844931"/>
            <a:chExt cx="468000" cy="1741666"/>
          </a:xfrm>
        </p:grpSpPr>
        <p:pic>
          <p:nvPicPr>
            <p:cNvPr id="12" name="Рисунок 11" descr="флажок установлен со сплошной заливкой">
              <a:extLst>
                <a:ext uri="{FF2B5EF4-FFF2-40B4-BE49-F238E27FC236}">
                  <a16:creationId xmlns:a16="http://schemas.microsoft.com/office/drawing/2014/main" id="{7B95722E-7037-97FE-2E98-8E14567E7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941468" y="2844931"/>
              <a:ext cx="468000" cy="468000"/>
            </a:xfrm>
            <a:prstGeom prst="rect">
              <a:avLst/>
            </a:prstGeom>
          </p:spPr>
        </p:pic>
        <p:pic>
          <p:nvPicPr>
            <p:cNvPr id="18" name="Рисунок 17" descr="Мишень контур">
              <a:extLst>
                <a:ext uri="{FF2B5EF4-FFF2-40B4-BE49-F238E27FC236}">
                  <a16:creationId xmlns:a16="http://schemas.microsoft.com/office/drawing/2014/main" id="{3F04A6C9-CCFB-CFEC-ED7D-B5FE27E9D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941468" y="4118597"/>
              <a:ext cx="468000" cy="468000"/>
            </a:xfrm>
            <a:prstGeom prst="rect">
              <a:avLst/>
            </a:prstGeom>
          </p:spPr>
        </p:pic>
        <p:pic>
          <p:nvPicPr>
            <p:cNvPr id="22" name="Рисунок 21" descr="Земной шар: Африка и Европа со сплошной заливкой">
              <a:extLst>
                <a:ext uri="{FF2B5EF4-FFF2-40B4-BE49-F238E27FC236}">
                  <a16:creationId xmlns:a16="http://schemas.microsoft.com/office/drawing/2014/main" id="{F674B423-1AE1-ED42-4883-32436AE0C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941468" y="3371894"/>
              <a:ext cx="468000" cy="468000"/>
            </a:xfrm>
            <a:prstGeom prst="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D66C25A-D1DB-4EE0-D168-BCECB2A8B258}"/>
              </a:ext>
            </a:extLst>
          </p:cNvPr>
          <p:cNvGrpSpPr/>
          <p:nvPr/>
        </p:nvGrpSpPr>
        <p:grpSpPr>
          <a:xfrm>
            <a:off x="485193" y="3006512"/>
            <a:ext cx="475140" cy="1609497"/>
            <a:chOff x="987243" y="2977100"/>
            <a:chExt cx="475140" cy="1609497"/>
          </a:xfrm>
        </p:grpSpPr>
        <p:pic>
          <p:nvPicPr>
            <p:cNvPr id="16" name="Рисунок 15" descr="Диаграмма кривой в виде хоккейной клюшки со сплошной заливкой">
              <a:extLst>
                <a:ext uri="{FF2B5EF4-FFF2-40B4-BE49-F238E27FC236}">
                  <a16:creationId xmlns:a16="http://schemas.microsoft.com/office/drawing/2014/main" id="{75099F5C-2A65-68B5-6C2C-AF756284B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87243" y="3434384"/>
              <a:ext cx="468000" cy="468000"/>
            </a:xfrm>
            <a:prstGeom prst="rect">
              <a:avLst/>
            </a:prstGeom>
          </p:spPr>
        </p:pic>
        <p:pic>
          <p:nvPicPr>
            <p:cNvPr id="20" name="Рисунок 19" descr="Лампочка и шестеренка со сплошной заливкой">
              <a:extLst>
                <a:ext uri="{FF2B5EF4-FFF2-40B4-BE49-F238E27FC236}">
                  <a16:creationId xmlns:a16="http://schemas.microsoft.com/office/drawing/2014/main" id="{E681408C-0E55-76E8-753D-C29B9491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94383" y="4118597"/>
              <a:ext cx="468000" cy="468000"/>
            </a:xfrm>
            <a:prstGeom prst="rect">
              <a:avLst/>
            </a:prstGeom>
          </p:spPr>
        </p:pic>
        <p:pic>
          <p:nvPicPr>
            <p:cNvPr id="24" name="Рисунок 23" descr="Флажок с крестиком со сплошной заливкой">
              <a:extLst>
                <a:ext uri="{FF2B5EF4-FFF2-40B4-BE49-F238E27FC236}">
                  <a16:creationId xmlns:a16="http://schemas.microsoft.com/office/drawing/2014/main" id="{883FFD80-A735-ABC1-F657-9C293EF1E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987243" y="2977100"/>
              <a:ext cx="468000" cy="468000"/>
            </a:xfrm>
            <a:prstGeom prst="rect">
              <a:avLst/>
            </a:prstGeom>
          </p:spPr>
        </p:pic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DC0376-C094-C1AD-E55C-D0DC28FF83CC}"/>
              </a:ext>
            </a:extLst>
          </p:cNvPr>
          <p:cNvGrpSpPr/>
          <p:nvPr/>
        </p:nvGrpSpPr>
        <p:grpSpPr>
          <a:xfrm>
            <a:off x="559930" y="2468502"/>
            <a:ext cx="3167967" cy="338437"/>
            <a:chOff x="1079770" y="2480553"/>
            <a:chExt cx="3167967" cy="338437"/>
          </a:xfrm>
        </p:grpSpPr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8F1772CD-F085-8AE4-BBB3-6035C34D147C}"/>
                </a:ext>
              </a:extLst>
            </p:cNvPr>
            <p:cNvCxnSpPr/>
            <p:nvPr/>
          </p:nvCxnSpPr>
          <p:spPr>
            <a:xfrm>
              <a:off x="1079770" y="2480553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5314E72C-403D-4CE5-5544-4CA8ADCDF5D1}"/>
                </a:ext>
              </a:extLst>
            </p:cNvPr>
            <p:cNvCxnSpPr/>
            <p:nvPr/>
          </p:nvCxnSpPr>
          <p:spPr>
            <a:xfrm>
              <a:off x="1079770" y="2642680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9B1AB740-B9B2-F277-7843-8074749EA34B}"/>
                </a:ext>
              </a:extLst>
            </p:cNvPr>
            <p:cNvCxnSpPr/>
            <p:nvPr/>
          </p:nvCxnSpPr>
          <p:spPr>
            <a:xfrm>
              <a:off x="1086247" y="2818990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CACD1C0-5872-2ECA-60F5-58280D9601A8}"/>
              </a:ext>
            </a:extLst>
          </p:cNvPr>
          <p:cNvGrpSpPr/>
          <p:nvPr/>
        </p:nvGrpSpPr>
        <p:grpSpPr>
          <a:xfrm>
            <a:off x="4408433" y="1450540"/>
            <a:ext cx="3347506" cy="3287309"/>
            <a:chOff x="3875916" y="2494048"/>
            <a:chExt cx="3347506" cy="32873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F0B905-63BE-87DE-F56D-2FA04E4FA814}"/>
                </a:ext>
              </a:extLst>
            </p:cNvPr>
            <p:cNvSpPr txBox="1"/>
            <p:nvPr/>
          </p:nvSpPr>
          <p:spPr>
            <a:xfrm>
              <a:off x="4271669" y="2494048"/>
              <a:ext cx="2556000" cy="4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1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Сборка генома</a:t>
              </a:r>
              <a:endParaRPr lang="ru-RU" sz="2000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B1D35316-E606-17A3-610B-D83BB3765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875916" y="2969452"/>
              <a:ext cx="3347506" cy="2811905"/>
            </a:xfrm>
            <a:prstGeom prst="rect">
              <a:avLst/>
            </a:prstGeom>
          </p:spPr>
        </p:pic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E0F64D6-2689-2A13-A6CD-FA262B1A4A3F}"/>
              </a:ext>
            </a:extLst>
          </p:cNvPr>
          <p:cNvSpPr/>
          <p:nvPr/>
        </p:nvSpPr>
        <p:spPr>
          <a:xfrm>
            <a:off x="230554" y="912531"/>
            <a:ext cx="3641056" cy="570162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DEF81A-D743-8FDD-F955-474538FC2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815" y="4996307"/>
            <a:ext cx="7461115" cy="163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A774CB-100A-C251-BAAD-714C753B4781}"/>
              </a:ext>
            </a:extLst>
          </p:cNvPr>
          <p:cNvSpPr txBox="1"/>
          <p:nvPr/>
        </p:nvSpPr>
        <p:spPr>
          <a:xfrm>
            <a:off x="4815165" y="7182348"/>
            <a:ext cx="255600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Чтения</a:t>
            </a:r>
            <a:r>
              <a:rPr lang="ru-RU" sz="1600" i="1" dirty="0">
                <a:latin typeface="Cambria" panose="02040503050406030204" pitchFamily="18" charset="0"/>
                <a:ea typeface="Cambria" panose="02040503050406030204" pitchFamily="18" charset="0"/>
              </a:rPr>
              <a:t> (прочтения, </a:t>
            </a:r>
            <a:r>
              <a:rPr lang="ru-RU" sz="1600" i="1" dirty="0" err="1">
                <a:latin typeface="Cambria" panose="02040503050406030204" pitchFamily="18" charset="0"/>
                <a:ea typeface="Cambria" panose="02040503050406030204" pitchFamily="18" charset="0"/>
              </a:rPr>
              <a:t>риды</a:t>
            </a:r>
            <a:r>
              <a:rPr lang="ru-RU" sz="1600" i="1" dirty="0">
                <a:latin typeface="Cambria" panose="02040503050406030204" pitchFamily="18" charset="0"/>
                <a:ea typeface="Cambria" panose="02040503050406030204" pitchFamily="18" charset="0"/>
              </a:rPr>
              <a:t>) – отдельные последовательности нуклеотидов, полученные в результате секвенирования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01DE98-F527-0AB3-7731-12D3C71BDAE1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347028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1BAF1A3-0C26-4482-A8B3-733484A39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E0F64D6-2689-2A13-A6CD-FA262B1A4A3F}"/>
              </a:ext>
            </a:extLst>
          </p:cNvPr>
          <p:cNvSpPr/>
          <p:nvPr/>
        </p:nvSpPr>
        <p:spPr>
          <a:xfrm>
            <a:off x="230554" y="912531"/>
            <a:ext cx="5862612" cy="570162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85A2D13-E356-5BD9-77C1-5C834F9ACD94}"/>
              </a:ext>
            </a:extLst>
          </p:cNvPr>
          <p:cNvSpPr/>
          <p:nvPr/>
        </p:nvSpPr>
        <p:spPr>
          <a:xfrm>
            <a:off x="6091345" y="912531"/>
            <a:ext cx="5862614" cy="5728448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C3B0875-C3A4-5606-4EC5-7A5BE3CE5F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690109"/>
              </p:ext>
            </p:extLst>
          </p:nvPr>
        </p:nvGraphicFramePr>
        <p:xfrm>
          <a:off x="352374" y="781849"/>
          <a:ext cx="11603406" cy="424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717924C-3FB2-6C0D-5EA5-FD37917B9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752" y="263040"/>
            <a:ext cx="6330827" cy="51880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dirty="0">
                <a:latin typeface="Cambria" panose="02040503050406030204" pitchFamily="18" charset="0"/>
                <a:ea typeface="Cambria" panose="02040503050406030204" pitchFamily="18" charset="0"/>
              </a:rPr>
              <a:t>Платформы для секвенирования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8FC8DC0-347A-091E-855C-A17554625494}"/>
              </a:ext>
            </a:extLst>
          </p:cNvPr>
          <p:cNvGrpSpPr/>
          <p:nvPr/>
        </p:nvGrpSpPr>
        <p:grpSpPr>
          <a:xfrm>
            <a:off x="4615109" y="3053659"/>
            <a:ext cx="2958949" cy="642012"/>
            <a:chOff x="8258107" y="1981847"/>
            <a:chExt cx="2958949" cy="642012"/>
          </a:xfrm>
        </p:grpSpPr>
        <p:pic>
          <p:nvPicPr>
            <p:cNvPr id="9" name="Рисунок 8" descr="Значок меню-гамбургера контур">
              <a:extLst>
                <a:ext uri="{FF2B5EF4-FFF2-40B4-BE49-F238E27FC236}">
                  <a16:creationId xmlns:a16="http://schemas.microsoft.com/office/drawing/2014/main" id="{DE1F2DE4-13A9-4F3E-EB20-4F17EFA5C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258107" y="1982157"/>
              <a:ext cx="954258" cy="641702"/>
            </a:xfrm>
            <a:prstGeom prst="rect">
              <a:avLst/>
            </a:prstGeom>
          </p:spPr>
        </p:pic>
        <p:pic>
          <p:nvPicPr>
            <p:cNvPr id="10" name="Рисунок 9" descr="Значок меню-гамбургера контур">
              <a:extLst>
                <a:ext uri="{FF2B5EF4-FFF2-40B4-BE49-F238E27FC236}">
                  <a16:creationId xmlns:a16="http://schemas.microsoft.com/office/drawing/2014/main" id="{123472E6-8EDA-0E09-5FAE-89A3EF189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307953" y="1981847"/>
              <a:ext cx="954258" cy="641702"/>
            </a:xfrm>
            <a:prstGeom prst="rect">
              <a:avLst/>
            </a:prstGeom>
          </p:spPr>
        </p:pic>
        <p:pic>
          <p:nvPicPr>
            <p:cNvPr id="11" name="Рисунок 10" descr="Значок меню-гамбургера контур">
              <a:extLst>
                <a:ext uri="{FF2B5EF4-FFF2-40B4-BE49-F238E27FC236}">
                  <a16:creationId xmlns:a16="http://schemas.microsoft.com/office/drawing/2014/main" id="{8100FFBD-721D-867F-CD8D-4686C0FDA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62798" y="1982157"/>
              <a:ext cx="954258" cy="641702"/>
            </a:xfrm>
            <a:prstGeom prst="rect">
              <a:avLst/>
            </a:prstGeom>
          </p:spPr>
        </p:pic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DC0376-C094-C1AD-E55C-D0DC28FF83CC}"/>
              </a:ext>
            </a:extLst>
          </p:cNvPr>
          <p:cNvGrpSpPr/>
          <p:nvPr/>
        </p:nvGrpSpPr>
        <p:grpSpPr>
          <a:xfrm>
            <a:off x="4510600" y="2584539"/>
            <a:ext cx="3167967" cy="338437"/>
            <a:chOff x="1079770" y="2480553"/>
            <a:chExt cx="3167967" cy="338437"/>
          </a:xfrm>
        </p:grpSpPr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8F1772CD-F085-8AE4-BBB3-6035C34D147C}"/>
                </a:ext>
              </a:extLst>
            </p:cNvPr>
            <p:cNvCxnSpPr/>
            <p:nvPr/>
          </p:nvCxnSpPr>
          <p:spPr>
            <a:xfrm>
              <a:off x="1079770" y="2480553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5314E72C-403D-4CE5-5544-4CA8ADCDF5D1}"/>
                </a:ext>
              </a:extLst>
            </p:cNvPr>
            <p:cNvCxnSpPr/>
            <p:nvPr/>
          </p:nvCxnSpPr>
          <p:spPr>
            <a:xfrm>
              <a:off x="1079770" y="2642680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9B1AB740-B9B2-F277-7843-8074749EA34B}"/>
                </a:ext>
              </a:extLst>
            </p:cNvPr>
            <p:cNvCxnSpPr/>
            <p:nvPr/>
          </p:nvCxnSpPr>
          <p:spPr>
            <a:xfrm>
              <a:off x="1086247" y="2818990"/>
              <a:ext cx="316149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CACD1C0-5872-2ECA-60F5-58280D9601A8}"/>
              </a:ext>
            </a:extLst>
          </p:cNvPr>
          <p:cNvGrpSpPr/>
          <p:nvPr/>
        </p:nvGrpSpPr>
        <p:grpSpPr>
          <a:xfrm>
            <a:off x="4042673" y="7307037"/>
            <a:ext cx="3347506" cy="3287309"/>
            <a:chOff x="3875916" y="2494048"/>
            <a:chExt cx="3347506" cy="32873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F0B905-63BE-87DE-F56D-2FA04E4FA814}"/>
                </a:ext>
              </a:extLst>
            </p:cNvPr>
            <p:cNvSpPr txBox="1"/>
            <p:nvPr/>
          </p:nvSpPr>
          <p:spPr>
            <a:xfrm>
              <a:off x="4271669" y="2494048"/>
              <a:ext cx="2556000" cy="4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1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i="1" dirty="0">
                  <a:latin typeface="Cambria" panose="02040503050406030204" pitchFamily="18" charset="0"/>
                  <a:ea typeface="Cambria" panose="02040503050406030204" pitchFamily="18" charset="0"/>
                </a:rPr>
                <a:t>Сборка генома</a:t>
              </a:r>
              <a:endParaRPr lang="ru-RU" sz="2000" i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B1D35316-E606-17A3-610B-D83BB3765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875916" y="2969452"/>
              <a:ext cx="3347506" cy="2811905"/>
            </a:xfrm>
            <a:prstGeom prst="rect">
              <a:avLst/>
            </a:prstGeom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DEF81A-D743-8FDD-F955-474538FC2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152" y="7221335"/>
            <a:ext cx="7461115" cy="163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576BB78F-68BB-F881-91D7-5B75DBC90EE4}"/>
              </a:ext>
            </a:extLst>
          </p:cNvPr>
          <p:cNvGrpSpPr/>
          <p:nvPr/>
        </p:nvGrpSpPr>
        <p:grpSpPr>
          <a:xfrm>
            <a:off x="2059273" y="4033169"/>
            <a:ext cx="8067783" cy="1978603"/>
            <a:chOff x="2301901" y="4032294"/>
            <a:chExt cx="8067783" cy="197860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83702E-F901-7B45-5D5C-F815313B08AB}"/>
                </a:ext>
              </a:extLst>
            </p:cNvPr>
            <p:cNvSpPr txBox="1"/>
            <p:nvPr/>
          </p:nvSpPr>
          <p:spPr>
            <a:xfrm>
              <a:off x="2301901" y="4032294"/>
              <a:ext cx="8067783" cy="193899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40000"/>
              <a:r>
                <a:rPr lang="ru-RU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Длинные </a:t>
              </a:r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прочтения</a:t>
              </a:r>
              <a:r>
                <a:rPr lang="ru-RU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показывают общую организацию генома</a:t>
              </a:r>
            </a:p>
            <a:p>
              <a:pPr marL="540000"/>
              <a:r>
                <a:rPr lang="ru-RU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Короткие </a:t>
              </a:r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прочтения</a:t>
              </a:r>
              <a:r>
                <a:rPr lang="ru-RU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исправляют ошибки</a:t>
              </a:r>
            </a:p>
            <a:p>
              <a:pPr marL="540000"/>
              <a:endParaRPr lang="ru-RU" sz="20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540000"/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Повторяющиеся участки, структурные перестройки, ГЦ-состав </a:t>
              </a:r>
              <a:r>
                <a:rPr lang="ru-RU" sz="2000" b="1" dirty="0">
                  <a:latin typeface="Cambria" panose="02040503050406030204" pitchFamily="18" charset="0"/>
                  <a:ea typeface="Cambria" panose="02040503050406030204" pitchFamily="18" charset="0"/>
                </a:rPr>
                <a:t>не препятствуют сборке</a:t>
              </a:r>
            </a:p>
            <a:p>
              <a:pPr marL="540000"/>
              <a:r>
                <a:rPr lang="ru-RU" sz="2000" dirty="0">
                  <a:latin typeface="Cambria" panose="02040503050406030204" pitchFamily="18" charset="0"/>
                  <a:ea typeface="Cambria" panose="02040503050406030204" pitchFamily="18" charset="0"/>
                </a:rPr>
                <a:t>Значительно возрастает стоимость секвенирования</a:t>
              </a:r>
            </a:p>
          </p:txBody>
        </p:sp>
        <p:pic>
          <p:nvPicPr>
            <p:cNvPr id="19" name="Рисунок 18" descr="флажок установлен со сплошной заливкой">
              <a:extLst>
                <a:ext uri="{FF2B5EF4-FFF2-40B4-BE49-F238E27FC236}">
                  <a16:creationId xmlns:a16="http://schemas.microsoft.com/office/drawing/2014/main" id="{0D171269-9566-7067-6E74-92F09FFA8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457870" y="5042493"/>
              <a:ext cx="468000" cy="468000"/>
            </a:xfrm>
            <a:prstGeom prst="rect">
              <a:avLst/>
            </a:prstGeom>
          </p:spPr>
        </p:pic>
        <p:pic>
          <p:nvPicPr>
            <p:cNvPr id="23" name="Рисунок 22" descr="Флажок с крестиком со сплошной заливкой">
              <a:extLst>
                <a:ext uri="{FF2B5EF4-FFF2-40B4-BE49-F238E27FC236}">
                  <a16:creationId xmlns:a16="http://schemas.microsoft.com/office/drawing/2014/main" id="{B2B47D2C-5E84-474A-90EF-FD3B14341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457870" y="5542897"/>
              <a:ext cx="468000" cy="468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49818A-012F-014E-8AEE-28BF50EA00BC}"/>
              </a:ext>
            </a:extLst>
          </p:cNvPr>
          <p:cNvSpPr txBox="1"/>
          <p:nvPr/>
        </p:nvSpPr>
        <p:spPr>
          <a:xfrm>
            <a:off x="11694350" y="189145"/>
            <a:ext cx="32733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57445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3249</TotalTime>
  <Words>1104</Words>
  <Application>Microsoft Office PowerPoint</Application>
  <PresentationFormat>Широкоэкранный</PresentationFormat>
  <Paragraphs>172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Corbel</vt:lpstr>
      <vt:lpstr>Courier New</vt:lpstr>
      <vt:lpstr>Wingdings</vt:lpstr>
      <vt:lpstr>Базис</vt:lpstr>
      <vt:lpstr>Использование методов биоинформатики для идентификации фитопатогенов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Платформы для секвенирования</vt:lpstr>
      <vt:lpstr>Платформы для секвенирования</vt:lpstr>
      <vt:lpstr>Платформы для секвенирования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источников: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Daria Belkina</dc:creator>
  <cp:lastModifiedBy>Daria Belkina</cp:lastModifiedBy>
  <cp:revision>74</cp:revision>
  <dcterms:created xsi:type="dcterms:W3CDTF">2023-01-16T13:27:13Z</dcterms:created>
  <dcterms:modified xsi:type="dcterms:W3CDTF">2023-01-27T11:54:20Z</dcterms:modified>
</cp:coreProperties>
</file>