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61" r:id="rId4"/>
    <p:sldId id="267" r:id="rId5"/>
    <p:sldId id="270" r:id="rId6"/>
    <p:sldId id="271" r:id="rId7"/>
    <p:sldId id="258" r:id="rId8"/>
    <p:sldId id="273" r:id="rId9"/>
    <p:sldId id="272" r:id="rId10"/>
    <p:sldId id="265" r:id="rId11"/>
    <p:sldId id="27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FE266D-823E-45B4-B34D-E38386CB63F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9EDDAC-CE76-49E8-9A2D-A138717BEB2F}">
      <dgm:prSet phldrT="[Текст]"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Адаптации к засухе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542C2F2-976B-42CC-B9E7-7716811AC8AB}" type="parTrans" cxnId="{87D33DDA-838A-4F87-AE83-8699C41D420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F38B93-CCBF-442B-960F-1C403B46BE5A}" type="sibTrans" cxnId="{87D33DDA-838A-4F87-AE83-8699C41D420D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09821C-1845-4C1A-8107-D69FF84F4E30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Избегание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E458857-87B9-4887-BD1B-9A1140A9EB45}" type="parTrans" cxnId="{08417034-8A85-40B5-846F-25F07D4DB88F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94C1BF-4AF0-42F9-AE1D-ACBC3B4AC508}" type="sibTrans" cxnId="{08417034-8A85-40B5-846F-25F07D4DB88F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1C6CE1-66B4-45AE-929C-42C3797BE918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Толерантность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3ACEDF-7157-4B52-8EF1-3FD8AC54F818}" type="parTrans" cxnId="{23DB1E38-001C-495E-B1C9-C1568CD423D3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FB9E88-C50F-4CE1-8675-5284BF13050F}" type="sibTrans" cxnId="{23DB1E38-001C-495E-B1C9-C1568CD423D3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800DFFF-2CFB-4D37-A367-3A10211D8528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Устойчивость</a:t>
          </a:r>
          <a:endParaRPr lang="ru-RU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0AF9AF-FD19-4F53-9B2E-DA8987ED0343}" type="parTrans" cxnId="{8A4C4A32-0EE4-46C7-B162-F05FD6D324D6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FDB8E5D-7D2A-498F-AA71-B0CD30331DCA}" type="sibTrans" cxnId="{8A4C4A32-0EE4-46C7-B162-F05FD6D324D6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226C8-5851-4B0F-838A-F29108B173E5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Функционирование и созревание в благоприятный период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598CA3-EE73-4F16-8073-41704B8413F8}" type="parTrans" cxnId="{070A22AD-0FF1-41B4-A7E3-2B84B0E143B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7763EA-8A0C-4DF4-9DA4-2385BA8CAD5F}" type="sibTrans" cxnId="{070A22AD-0FF1-41B4-A7E3-2B84B0E143B9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97A205-B538-4404-8A33-C0405AAE65F6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Осмотическая регуляция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14D446-F6F8-4C57-A9A1-C328C4012301}" type="parTrans" cxnId="{DCC843E7-3E60-45BB-903D-FA1A6377C311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C6EE8C-939B-486C-8ED4-4E1A052D3713}" type="sibTrans" cxnId="{DCC843E7-3E60-45BB-903D-FA1A6377C311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AAD1F4-D198-41AE-AB19-2B847F4F5244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Антиоксиданты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F2E6D04-DD58-45F1-A6DE-DB78A4C4F992}" type="parTrans" cxnId="{B9D1D975-F3B0-4A8E-B948-D9426D4E02CB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8C7DF1D-CD0F-432F-8B3E-E625BCD695C2}" type="sibTrans" cxnId="{B9D1D975-F3B0-4A8E-B948-D9426D4E02CB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AAB8DF4-F41B-4F74-ACDE-73D2E6764E59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Регуляторы роста растений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069F47-85DB-402C-8791-78218D80B628}" type="parTrans" cxnId="{CE35A8B3-3B1B-4D14-A0EE-681CDF54DDF6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BC3889A-BC15-42F8-A65D-122B0B8612B1}" type="sibTrans" cxnId="{CE35A8B3-3B1B-4D14-A0EE-681CDF54DDF6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FD4AA-C994-401E-B523-953CFCADDFB4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Специфические стрессовые белки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DE05B1-627A-4515-9414-D0C010BC097F}" type="parTrans" cxnId="{E88475EF-A850-4778-A567-721DF9488F41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EB09FE-AB1A-472F-849C-FD19C0D7EBBA}" type="sibTrans" cxnId="{E88475EF-A850-4778-A567-721DF9488F41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77F145B-B589-42C6-9036-9538846E1EF6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Транскрипционные факторы и Пути передачи сигналов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646B0F-3347-446A-8B7B-36E75F9DDCEB}" type="parTrans" cxnId="{661B4632-69CA-4EE1-948E-5A40BC70527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3BF7F7-C51D-4E63-892B-F0150E1C2A62}" type="sibTrans" cxnId="{661B4632-69CA-4EE1-948E-5A40BC70527C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1023B76-2155-45F1-9DF2-221BF8499CB5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Повышенное всасывание воды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709EEDF-0D07-4790-A06E-175E662F631F}" type="parTrans" cxnId="{B76950E1-ACB9-4EA0-9B6F-73AEE0ACB00B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8BCB77-CA32-487A-A587-3C878086E4B7}" type="sibTrans" cxnId="{B76950E1-ACB9-4EA0-9B6F-73AEE0ACB00B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16B818-F94F-46E7-8FDD-38110225403E}">
      <dgm:prSet custT="1"/>
      <dgm:spPr/>
      <dgm:t>
        <a:bodyPr/>
        <a:lstStyle/>
        <a:p>
          <a:r>
            <a:rPr lang="ru-RU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Сниженный расход воды</a:t>
          </a:r>
          <a:endParaRPr lang="ru-RU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0E460F-F821-4C51-8FCA-4031B151774B}" type="parTrans" cxnId="{C28A177A-76C6-4EB3-9773-259C3B75FFFB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0A4FD8-7821-4940-9761-C7A8B8B829E5}" type="sibTrans" cxnId="{C28A177A-76C6-4EB3-9773-259C3B75FFFB}">
      <dgm:prSet/>
      <dgm:spPr/>
      <dgm:t>
        <a:bodyPr/>
        <a:lstStyle/>
        <a:p>
          <a:endParaRPr lang="ru-RU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913DA2-F0D5-4265-913A-804C7F86744C}" type="pres">
      <dgm:prSet presAssocID="{41FE266D-823E-45B4-B34D-E38386CB63F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D655079-E8C0-4B8D-A95F-FD639731875E}" type="pres">
      <dgm:prSet presAssocID="{379EDDAC-CE76-49E8-9A2D-A138717BEB2F}" presName="hierRoot1" presStyleCnt="0">
        <dgm:presLayoutVars>
          <dgm:hierBranch val="init"/>
        </dgm:presLayoutVars>
      </dgm:prSet>
      <dgm:spPr/>
    </dgm:pt>
    <dgm:pt modelId="{28E04544-FCAC-42AE-98C7-9CDC3B191380}" type="pres">
      <dgm:prSet presAssocID="{379EDDAC-CE76-49E8-9A2D-A138717BEB2F}" presName="rootComposite1" presStyleCnt="0"/>
      <dgm:spPr/>
    </dgm:pt>
    <dgm:pt modelId="{02D79D68-D2B4-4829-93BE-D9C73412DE3A}" type="pres">
      <dgm:prSet presAssocID="{379EDDAC-CE76-49E8-9A2D-A138717BEB2F}" presName="rootText1" presStyleLbl="node0" presStyleIdx="0" presStyleCnt="1" custScaleX="252608" custLinFactNeighborX="30295">
        <dgm:presLayoutVars>
          <dgm:chPref val="3"/>
        </dgm:presLayoutVars>
      </dgm:prSet>
      <dgm:spPr/>
    </dgm:pt>
    <dgm:pt modelId="{E2C6EEFB-C0A7-42F5-832A-756D8B1420DB}" type="pres">
      <dgm:prSet presAssocID="{379EDDAC-CE76-49E8-9A2D-A138717BEB2F}" presName="rootConnector1" presStyleLbl="node1" presStyleIdx="0" presStyleCnt="0"/>
      <dgm:spPr/>
    </dgm:pt>
    <dgm:pt modelId="{30E9F6B2-4C4F-45F6-8098-5ED9F9CFEE71}" type="pres">
      <dgm:prSet presAssocID="{379EDDAC-CE76-49E8-9A2D-A138717BEB2F}" presName="hierChild2" presStyleCnt="0"/>
      <dgm:spPr/>
    </dgm:pt>
    <dgm:pt modelId="{474275AB-F008-428B-B611-D8F051E9092C}" type="pres">
      <dgm:prSet presAssocID="{CE458857-87B9-4887-BD1B-9A1140A9EB45}" presName="Name37" presStyleLbl="parChTrans1D2" presStyleIdx="0" presStyleCnt="3"/>
      <dgm:spPr/>
    </dgm:pt>
    <dgm:pt modelId="{2F842F64-B6F2-4355-B1FF-215960E47766}" type="pres">
      <dgm:prSet presAssocID="{3D09821C-1845-4C1A-8107-D69FF84F4E30}" presName="hierRoot2" presStyleCnt="0">
        <dgm:presLayoutVars>
          <dgm:hierBranch val="init"/>
        </dgm:presLayoutVars>
      </dgm:prSet>
      <dgm:spPr/>
    </dgm:pt>
    <dgm:pt modelId="{4C150A94-62E5-4883-9DF6-24D0A3C1A11C}" type="pres">
      <dgm:prSet presAssocID="{3D09821C-1845-4C1A-8107-D69FF84F4E30}" presName="rootComposite" presStyleCnt="0"/>
      <dgm:spPr/>
    </dgm:pt>
    <dgm:pt modelId="{8B2752E6-D1B4-4BFA-8F46-FE2AF1FD7464}" type="pres">
      <dgm:prSet presAssocID="{3D09821C-1845-4C1A-8107-D69FF84F4E30}" presName="rootText" presStyleLbl="node2" presStyleIdx="0" presStyleCnt="3" custScaleX="150070" custLinFactNeighborX="16996">
        <dgm:presLayoutVars>
          <dgm:chPref val="3"/>
        </dgm:presLayoutVars>
      </dgm:prSet>
      <dgm:spPr/>
    </dgm:pt>
    <dgm:pt modelId="{C1DF695F-72BF-4ED3-8D1C-A9AC217EB1EF}" type="pres">
      <dgm:prSet presAssocID="{3D09821C-1845-4C1A-8107-D69FF84F4E30}" presName="rootConnector" presStyleLbl="node2" presStyleIdx="0" presStyleCnt="3"/>
      <dgm:spPr/>
    </dgm:pt>
    <dgm:pt modelId="{4DE90B6A-74BB-41BD-8479-7E0555D8B553}" type="pres">
      <dgm:prSet presAssocID="{3D09821C-1845-4C1A-8107-D69FF84F4E30}" presName="hierChild4" presStyleCnt="0"/>
      <dgm:spPr/>
    </dgm:pt>
    <dgm:pt modelId="{CE5D9357-9A86-461C-828A-821ECE7B36A7}" type="pres">
      <dgm:prSet presAssocID="{89598CA3-EE73-4F16-8073-41704B8413F8}" presName="Name37" presStyleLbl="parChTrans1D3" presStyleIdx="0" presStyleCnt="8"/>
      <dgm:spPr/>
    </dgm:pt>
    <dgm:pt modelId="{E0B33C09-250B-4E04-BAEC-E466776668FB}" type="pres">
      <dgm:prSet presAssocID="{215226C8-5851-4B0F-838A-F29108B173E5}" presName="hierRoot2" presStyleCnt="0">
        <dgm:presLayoutVars>
          <dgm:hierBranch val="init"/>
        </dgm:presLayoutVars>
      </dgm:prSet>
      <dgm:spPr/>
    </dgm:pt>
    <dgm:pt modelId="{0C2F495F-7DB9-4DA3-87A2-0F97B570CB8F}" type="pres">
      <dgm:prSet presAssocID="{215226C8-5851-4B0F-838A-F29108B173E5}" presName="rootComposite" presStyleCnt="0"/>
      <dgm:spPr/>
    </dgm:pt>
    <dgm:pt modelId="{53B795A4-0D1C-48C0-BC52-893781546C80}" type="pres">
      <dgm:prSet presAssocID="{215226C8-5851-4B0F-838A-F29108B173E5}" presName="rootText" presStyleLbl="node3" presStyleIdx="0" presStyleCnt="8" custScaleX="150070">
        <dgm:presLayoutVars>
          <dgm:chPref val="3"/>
        </dgm:presLayoutVars>
      </dgm:prSet>
      <dgm:spPr/>
    </dgm:pt>
    <dgm:pt modelId="{FB4E50FD-7290-419C-A5A7-B9ED6A4A4753}" type="pres">
      <dgm:prSet presAssocID="{215226C8-5851-4B0F-838A-F29108B173E5}" presName="rootConnector" presStyleLbl="node3" presStyleIdx="0" presStyleCnt="8"/>
      <dgm:spPr/>
    </dgm:pt>
    <dgm:pt modelId="{36B26AB7-EA22-4402-800F-C6A55D1838EE}" type="pres">
      <dgm:prSet presAssocID="{215226C8-5851-4B0F-838A-F29108B173E5}" presName="hierChild4" presStyleCnt="0"/>
      <dgm:spPr/>
    </dgm:pt>
    <dgm:pt modelId="{C29CAB0F-EAD0-4744-9BDA-739DFC55A938}" type="pres">
      <dgm:prSet presAssocID="{215226C8-5851-4B0F-838A-F29108B173E5}" presName="hierChild5" presStyleCnt="0"/>
      <dgm:spPr/>
    </dgm:pt>
    <dgm:pt modelId="{60A921DA-CB8A-441F-BC2F-DA4F84EDD11C}" type="pres">
      <dgm:prSet presAssocID="{3D09821C-1845-4C1A-8107-D69FF84F4E30}" presName="hierChild5" presStyleCnt="0"/>
      <dgm:spPr/>
    </dgm:pt>
    <dgm:pt modelId="{80CE0C76-2061-4497-A2D8-2DA085B071C1}" type="pres">
      <dgm:prSet presAssocID="{843ACEDF-7157-4B52-8EF1-3FD8AC54F818}" presName="Name37" presStyleLbl="parChTrans1D2" presStyleIdx="1" presStyleCnt="3"/>
      <dgm:spPr/>
    </dgm:pt>
    <dgm:pt modelId="{598FF95B-3180-4099-A13A-04B30FA9CCC8}" type="pres">
      <dgm:prSet presAssocID="{3E1C6CE1-66B4-45AE-929C-42C3797BE918}" presName="hierRoot2" presStyleCnt="0">
        <dgm:presLayoutVars>
          <dgm:hierBranch val="init"/>
        </dgm:presLayoutVars>
      </dgm:prSet>
      <dgm:spPr/>
    </dgm:pt>
    <dgm:pt modelId="{486EC9AF-B851-4118-860E-CB5E82CEC9E0}" type="pres">
      <dgm:prSet presAssocID="{3E1C6CE1-66B4-45AE-929C-42C3797BE918}" presName="rootComposite" presStyleCnt="0"/>
      <dgm:spPr/>
    </dgm:pt>
    <dgm:pt modelId="{33432D5E-CB48-470B-8F47-F9C8C3BFACC1}" type="pres">
      <dgm:prSet presAssocID="{3E1C6CE1-66B4-45AE-929C-42C3797BE918}" presName="rootText" presStyleLbl="node2" presStyleIdx="1" presStyleCnt="3" custScaleX="150070" custLinFactNeighborX="29546">
        <dgm:presLayoutVars>
          <dgm:chPref val="3"/>
        </dgm:presLayoutVars>
      </dgm:prSet>
      <dgm:spPr/>
    </dgm:pt>
    <dgm:pt modelId="{61B4BE14-2E13-404C-B970-AD4AC03BD0BB}" type="pres">
      <dgm:prSet presAssocID="{3E1C6CE1-66B4-45AE-929C-42C3797BE918}" presName="rootConnector" presStyleLbl="node2" presStyleIdx="1" presStyleCnt="3"/>
      <dgm:spPr/>
    </dgm:pt>
    <dgm:pt modelId="{35B47F0B-7BE9-4C2D-8DF0-3645F76CD8DE}" type="pres">
      <dgm:prSet presAssocID="{3E1C6CE1-66B4-45AE-929C-42C3797BE918}" presName="hierChild4" presStyleCnt="0"/>
      <dgm:spPr/>
    </dgm:pt>
    <dgm:pt modelId="{F05D02B9-8F00-43A6-9C29-857753821661}" type="pres">
      <dgm:prSet presAssocID="{8A14D446-F6F8-4C57-A9A1-C328C4012301}" presName="Name37" presStyleLbl="parChTrans1D3" presStyleIdx="1" presStyleCnt="8"/>
      <dgm:spPr/>
    </dgm:pt>
    <dgm:pt modelId="{53BACB30-76E1-4DB6-9920-696CB1F1C9DF}" type="pres">
      <dgm:prSet presAssocID="{0897A205-B538-4404-8A33-C0405AAE65F6}" presName="hierRoot2" presStyleCnt="0">
        <dgm:presLayoutVars>
          <dgm:hierBranch val="init"/>
        </dgm:presLayoutVars>
      </dgm:prSet>
      <dgm:spPr/>
    </dgm:pt>
    <dgm:pt modelId="{0D8644A5-E29A-48C6-B981-B895EC740571}" type="pres">
      <dgm:prSet presAssocID="{0897A205-B538-4404-8A33-C0405AAE65F6}" presName="rootComposite" presStyleCnt="0"/>
      <dgm:spPr/>
    </dgm:pt>
    <dgm:pt modelId="{9A16C656-B441-4D55-814B-44BC399956B9}" type="pres">
      <dgm:prSet presAssocID="{0897A205-B538-4404-8A33-C0405AAE65F6}" presName="rootText" presStyleLbl="node3" presStyleIdx="1" presStyleCnt="8" custScaleX="150070" custLinFactNeighborX="71652" custLinFactNeighborY="44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7EE2B6-01A6-4162-A9DD-3754B0D1479C}" type="pres">
      <dgm:prSet presAssocID="{0897A205-B538-4404-8A33-C0405AAE65F6}" presName="rootConnector" presStyleLbl="node3" presStyleIdx="1" presStyleCnt="8"/>
      <dgm:spPr/>
    </dgm:pt>
    <dgm:pt modelId="{0D416ACF-791D-4E8D-B572-8B834A7D0E98}" type="pres">
      <dgm:prSet presAssocID="{0897A205-B538-4404-8A33-C0405AAE65F6}" presName="hierChild4" presStyleCnt="0"/>
      <dgm:spPr/>
    </dgm:pt>
    <dgm:pt modelId="{666A660D-FCD2-4FF8-80ED-BE076F70C210}" type="pres">
      <dgm:prSet presAssocID="{0897A205-B538-4404-8A33-C0405AAE65F6}" presName="hierChild5" presStyleCnt="0"/>
      <dgm:spPr/>
    </dgm:pt>
    <dgm:pt modelId="{6A17448A-4C9C-4C87-8D14-939E14D5F736}" type="pres">
      <dgm:prSet presAssocID="{9F2E6D04-DD58-45F1-A6DE-DB78A4C4F992}" presName="Name37" presStyleLbl="parChTrans1D3" presStyleIdx="2" presStyleCnt="8"/>
      <dgm:spPr/>
    </dgm:pt>
    <dgm:pt modelId="{FD31B4EE-EB80-4D8E-8929-253CC5AAF2E3}" type="pres">
      <dgm:prSet presAssocID="{DDAAD1F4-D198-41AE-AB19-2B847F4F5244}" presName="hierRoot2" presStyleCnt="0">
        <dgm:presLayoutVars>
          <dgm:hierBranch val="init"/>
        </dgm:presLayoutVars>
      </dgm:prSet>
      <dgm:spPr/>
    </dgm:pt>
    <dgm:pt modelId="{A99148B9-B80C-42BF-89D6-0E81256606AC}" type="pres">
      <dgm:prSet presAssocID="{DDAAD1F4-D198-41AE-AB19-2B847F4F5244}" presName="rootComposite" presStyleCnt="0"/>
      <dgm:spPr/>
    </dgm:pt>
    <dgm:pt modelId="{9542CD50-73AD-498E-AF69-A3B64A48DBD1}" type="pres">
      <dgm:prSet presAssocID="{DDAAD1F4-D198-41AE-AB19-2B847F4F5244}" presName="rootText" presStyleLbl="node3" presStyleIdx="2" presStyleCnt="8" custScaleX="150070" custLinFactNeighborX="71652" custLinFactNeighborY="44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33D40E-698B-49F7-8C67-7E22B6D55E10}" type="pres">
      <dgm:prSet presAssocID="{DDAAD1F4-D198-41AE-AB19-2B847F4F5244}" presName="rootConnector" presStyleLbl="node3" presStyleIdx="2" presStyleCnt="8"/>
      <dgm:spPr/>
    </dgm:pt>
    <dgm:pt modelId="{A4E032F2-5FBB-4C24-92A9-515839E75F79}" type="pres">
      <dgm:prSet presAssocID="{DDAAD1F4-D198-41AE-AB19-2B847F4F5244}" presName="hierChild4" presStyleCnt="0"/>
      <dgm:spPr/>
    </dgm:pt>
    <dgm:pt modelId="{021FDA73-6E5D-475B-884D-ABDF9B1FC61A}" type="pres">
      <dgm:prSet presAssocID="{DDAAD1F4-D198-41AE-AB19-2B847F4F5244}" presName="hierChild5" presStyleCnt="0"/>
      <dgm:spPr/>
    </dgm:pt>
    <dgm:pt modelId="{96B79A38-6728-490E-9E59-21E258C74B1D}" type="pres">
      <dgm:prSet presAssocID="{42069F47-85DB-402C-8791-78218D80B628}" presName="Name37" presStyleLbl="parChTrans1D3" presStyleIdx="3" presStyleCnt="8"/>
      <dgm:spPr/>
    </dgm:pt>
    <dgm:pt modelId="{4EE8E2CD-642A-49B9-AA3B-2EE6AC43C855}" type="pres">
      <dgm:prSet presAssocID="{5AAB8DF4-F41B-4F74-ACDE-73D2E6764E59}" presName="hierRoot2" presStyleCnt="0">
        <dgm:presLayoutVars>
          <dgm:hierBranch val="init"/>
        </dgm:presLayoutVars>
      </dgm:prSet>
      <dgm:spPr/>
    </dgm:pt>
    <dgm:pt modelId="{C85A88C2-4897-4E9D-87CF-A33592D490CB}" type="pres">
      <dgm:prSet presAssocID="{5AAB8DF4-F41B-4F74-ACDE-73D2E6764E59}" presName="rootComposite" presStyleCnt="0"/>
      <dgm:spPr/>
    </dgm:pt>
    <dgm:pt modelId="{2B335B5B-D391-4913-B756-D2EC4BC3BDD6}" type="pres">
      <dgm:prSet presAssocID="{5AAB8DF4-F41B-4F74-ACDE-73D2E6764E59}" presName="rootText" presStyleLbl="node3" presStyleIdx="3" presStyleCnt="8" custScaleX="150070" custLinFactNeighborX="71652" custLinFactNeighborY="4432">
        <dgm:presLayoutVars>
          <dgm:chPref val="3"/>
        </dgm:presLayoutVars>
      </dgm:prSet>
      <dgm:spPr/>
    </dgm:pt>
    <dgm:pt modelId="{A044CCF4-551C-4348-AA41-40DE7B1E9381}" type="pres">
      <dgm:prSet presAssocID="{5AAB8DF4-F41B-4F74-ACDE-73D2E6764E59}" presName="rootConnector" presStyleLbl="node3" presStyleIdx="3" presStyleCnt="8"/>
      <dgm:spPr/>
    </dgm:pt>
    <dgm:pt modelId="{876E9E53-E650-46F2-A5B0-8C488DD4A8B2}" type="pres">
      <dgm:prSet presAssocID="{5AAB8DF4-F41B-4F74-ACDE-73D2E6764E59}" presName="hierChild4" presStyleCnt="0"/>
      <dgm:spPr/>
    </dgm:pt>
    <dgm:pt modelId="{CA0A7889-D8B9-4215-B6DD-CA442326566B}" type="pres">
      <dgm:prSet presAssocID="{5AAB8DF4-F41B-4F74-ACDE-73D2E6764E59}" presName="hierChild5" presStyleCnt="0"/>
      <dgm:spPr/>
    </dgm:pt>
    <dgm:pt modelId="{858E1273-F136-443B-96DC-6AAF82392C4D}" type="pres">
      <dgm:prSet presAssocID="{6BDE05B1-627A-4515-9414-D0C010BC097F}" presName="Name37" presStyleLbl="parChTrans1D3" presStyleIdx="4" presStyleCnt="8"/>
      <dgm:spPr/>
    </dgm:pt>
    <dgm:pt modelId="{955B6354-C683-43F3-9A42-6993CF156E7B}" type="pres">
      <dgm:prSet presAssocID="{6C8FD4AA-C994-401E-B523-953CFCADDFB4}" presName="hierRoot2" presStyleCnt="0">
        <dgm:presLayoutVars>
          <dgm:hierBranch val="init"/>
        </dgm:presLayoutVars>
      </dgm:prSet>
      <dgm:spPr/>
    </dgm:pt>
    <dgm:pt modelId="{C652AEC7-224F-4607-AC84-DCFE4242016D}" type="pres">
      <dgm:prSet presAssocID="{6C8FD4AA-C994-401E-B523-953CFCADDFB4}" presName="rootComposite" presStyleCnt="0"/>
      <dgm:spPr/>
    </dgm:pt>
    <dgm:pt modelId="{629FDF1D-682D-465C-A6B5-AEB73CEE2485}" type="pres">
      <dgm:prSet presAssocID="{6C8FD4AA-C994-401E-B523-953CFCADDFB4}" presName="rootText" presStyleLbl="node3" presStyleIdx="4" presStyleCnt="8" custScaleX="150070" custLinFactNeighborX="7165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09A54F-A013-485F-A0B7-ED696BCC25C6}" type="pres">
      <dgm:prSet presAssocID="{6C8FD4AA-C994-401E-B523-953CFCADDFB4}" presName="rootConnector" presStyleLbl="node3" presStyleIdx="4" presStyleCnt="8"/>
      <dgm:spPr/>
    </dgm:pt>
    <dgm:pt modelId="{82A090AA-0AB8-43D9-ACBB-508CB9EA6900}" type="pres">
      <dgm:prSet presAssocID="{6C8FD4AA-C994-401E-B523-953CFCADDFB4}" presName="hierChild4" presStyleCnt="0"/>
      <dgm:spPr/>
    </dgm:pt>
    <dgm:pt modelId="{4422F5CE-BC17-48EA-A619-3C4DEB320D54}" type="pres">
      <dgm:prSet presAssocID="{6C8FD4AA-C994-401E-B523-953CFCADDFB4}" presName="hierChild5" presStyleCnt="0"/>
      <dgm:spPr/>
    </dgm:pt>
    <dgm:pt modelId="{BEEB1F14-B22B-4C7F-8332-B391D24F2A53}" type="pres">
      <dgm:prSet presAssocID="{62646B0F-3347-446A-8B7B-36E75F9DDCEB}" presName="Name37" presStyleLbl="parChTrans1D3" presStyleIdx="5" presStyleCnt="8"/>
      <dgm:spPr/>
    </dgm:pt>
    <dgm:pt modelId="{A840BEAA-0F06-48DB-A0D3-F0290F954704}" type="pres">
      <dgm:prSet presAssocID="{D77F145B-B589-42C6-9036-9538846E1EF6}" presName="hierRoot2" presStyleCnt="0">
        <dgm:presLayoutVars>
          <dgm:hierBranch val="init"/>
        </dgm:presLayoutVars>
      </dgm:prSet>
      <dgm:spPr/>
    </dgm:pt>
    <dgm:pt modelId="{D9B18FD8-ADD4-4257-BA19-C69863C87941}" type="pres">
      <dgm:prSet presAssocID="{D77F145B-B589-42C6-9036-9538846E1EF6}" presName="rootComposite" presStyleCnt="0"/>
      <dgm:spPr/>
    </dgm:pt>
    <dgm:pt modelId="{06EEFC1B-9A73-4077-9E45-D80D7F8230EC}" type="pres">
      <dgm:prSet presAssocID="{D77F145B-B589-42C6-9036-9538846E1EF6}" presName="rootText" presStyleLbl="node3" presStyleIdx="5" presStyleCnt="8" custScaleX="150070" custLinFactNeighborX="71652">
        <dgm:presLayoutVars>
          <dgm:chPref val="3"/>
        </dgm:presLayoutVars>
      </dgm:prSet>
      <dgm:spPr/>
    </dgm:pt>
    <dgm:pt modelId="{53922BEA-A0AF-4C3C-9E3D-9ED24812A62D}" type="pres">
      <dgm:prSet presAssocID="{D77F145B-B589-42C6-9036-9538846E1EF6}" presName="rootConnector" presStyleLbl="node3" presStyleIdx="5" presStyleCnt="8"/>
      <dgm:spPr/>
    </dgm:pt>
    <dgm:pt modelId="{15078449-CDFE-45A9-90C9-B15CA2328444}" type="pres">
      <dgm:prSet presAssocID="{D77F145B-B589-42C6-9036-9538846E1EF6}" presName="hierChild4" presStyleCnt="0"/>
      <dgm:spPr/>
    </dgm:pt>
    <dgm:pt modelId="{926D7CFB-0C69-4CE5-B7DD-130F966A6D5F}" type="pres">
      <dgm:prSet presAssocID="{D77F145B-B589-42C6-9036-9538846E1EF6}" presName="hierChild5" presStyleCnt="0"/>
      <dgm:spPr/>
    </dgm:pt>
    <dgm:pt modelId="{C24F7941-DCEC-46CC-8D6F-312BD7C56DFE}" type="pres">
      <dgm:prSet presAssocID="{3E1C6CE1-66B4-45AE-929C-42C3797BE918}" presName="hierChild5" presStyleCnt="0"/>
      <dgm:spPr/>
    </dgm:pt>
    <dgm:pt modelId="{EED14C34-439F-415C-81F5-E4F501805626}" type="pres">
      <dgm:prSet presAssocID="{6C0AF9AF-FD19-4F53-9B2E-DA8987ED0343}" presName="Name37" presStyleLbl="parChTrans1D2" presStyleIdx="2" presStyleCnt="3"/>
      <dgm:spPr/>
    </dgm:pt>
    <dgm:pt modelId="{AA838A91-BC22-4736-ABCE-DE8F675A9FA9}" type="pres">
      <dgm:prSet presAssocID="{D800DFFF-2CFB-4D37-A367-3A10211D8528}" presName="hierRoot2" presStyleCnt="0">
        <dgm:presLayoutVars>
          <dgm:hierBranch val="init"/>
        </dgm:presLayoutVars>
      </dgm:prSet>
      <dgm:spPr/>
    </dgm:pt>
    <dgm:pt modelId="{CE7F3813-FC03-4BBB-93DA-5BE3512600FD}" type="pres">
      <dgm:prSet presAssocID="{D800DFFF-2CFB-4D37-A367-3A10211D8528}" presName="rootComposite" presStyleCnt="0"/>
      <dgm:spPr/>
    </dgm:pt>
    <dgm:pt modelId="{35CDCB6B-EEA9-47F9-8BBE-F4BE277C0BA7}" type="pres">
      <dgm:prSet presAssocID="{D800DFFF-2CFB-4D37-A367-3A10211D8528}" presName="rootText" presStyleLbl="node2" presStyleIdx="2" presStyleCnt="3" custScaleX="150070" custLinFactNeighborX="98986">
        <dgm:presLayoutVars>
          <dgm:chPref val="3"/>
        </dgm:presLayoutVars>
      </dgm:prSet>
      <dgm:spPr/>
    </dgm:pt>
    <dgm:pt modelId="{747C1FD6-0219-4B55-9BAA-BE3810ECE784}" type="pres">
      <dgm:prSet presAssocID="{D800DFFF-2CFB-4D37-A367-3A10211D8528}" presName="rootConnector" presStyleLbl="node2" presStyleIdx="2" presStyleCnt="3"/>
      <dgm:spPr/>
    </dgm:pt>
    <dgm:pt modelId="{4FCD28A9-176D-4E44-90BB-3EE3046CE739}" type="pres">
      <dgm:prSet presAssocID="{D800DFFF-2CFB-4D37-A367-3A10211D8528}" presName="hierChild4" presStyleCnt="0"/>
      <dgm:spPr/>
    </dgm:pt>
    <dgm:pt modelId="{D7857C5F-D8FF-4CF2-B657-45DB2122E54F}" type="pres">
      <dgm:prSet presAssocID="{9709EEDF-0D07-4790-A06E-175E662F631F}" presName="Name37" presStyleLbl="parChTrans1D3" presStyleIdx="6" presStyleCnt="8"/>
      <dgm:spPr/>
    </dgm:pt>
    <dgm:pt modelId="{8D8C526A-48F5-41E6-9FC9-C5A632CD558D}" type="pres">
      <dgm:prSet presAssocID="{81023B76-2155-45F1-9DF2-221BF8499CB5}" presName="hierRoot2" presStyleCnt="0">
        <dgm:presLayoutVars>
          <dgm:hierBranch val="init"/>
        </dgm:presLayoutVars>
      </dgm:prSet>
      <dgm:spPr/>
    </dgm:pt>
    <dgm:pt modelId="{B06B9104-8243-41B0-B52A-20A60A38C98E}" type="pres">
      <dgm:prSet presAssocID="{81023B76-2155-45F1-9DF2-221BF8499CB5}" presName="rootComposite" presStyleCnt="0"/>
      <dgm:spPr/>
    </dgm:pt>
    <dgm:pt modelId="{46DB9038-5025-43D5-90E1-8A828BA4897C}" type="pres">
      <dgm:prSet presAssocID="{81023B76-2155-45F1-9DF2-221BF8499CB5}" presName="rootText" presStyleLbl="node3" presStyleIdx="6" presStyleCnt="8" custScaleX="150070" custLinFactX="14505" custLinFactNeighborX="100000">
        <dgm:presLayoutVars>
          <dgm:chPref val="3"/>
        </dgm:presLayoutVars>
      </dgm:prSet>
      <dgm:spPr/>
    </dgm:pt>
    <dgm:pt modelId="{D6635E65-4811-4390-802F-3C9B0B6DEFC5}" type="pres">
      <dgm:prSet presAssocID="{81023B76-2155-45F1-9DF2-221BF8499CB5}" presName="rootConnector" presStyleLbl="node3" presStyleIdx="6" presStyleCnt="8"/>
      <dgm:spPr/>
    </dgm:pt>
    <dgm:pt modelId="{151D1B8C-11D3-4790-887D-B4250F76B4CE}" type="pres">
      <dgm:prSet presAssocID="{81023B76-2155-45F1-9DF2-221BF8499CB5}" presName="hierChild4" presStyleCnt="0"/>
      <dgm:spPr/>
    </dgm:pt>
    <dgm:pt modelId="{B719A851-17B3-4642-B3AF-273542206DEE}" type="pres">
      <dgm:prSet presAssocID="{81023B76-2155-45F1-9DF2-221BF8499CB5}" presName="hierChild5" presStyleCnt="0"/>
      <dgm:spPr/>
    </dgm:pt>
    <dgm:pt modelId="{32159FC1-485F-4DE5-8220-61E3F44AA314}" type="pres">
      <dgm:prSet presAssocID="{0B0E460F-F821-4C51-8FCA-4031B151774B}" presName="Name37" presStyleLbl="parChTrans1D3" presStyleIdx="7" presStyleCnt="8"/>
      <dgm:spPr/>
    </dgm:pt>
    <dgm:pt modelId="{62B37A6C-165E-40F1-BFAE-6B6819AF86CC}" type="pres">
      <dgm:prSet presAssocID="{9D16B818-F94F-46E7-8FDD-38110225403E}" presName="hierRoot2" presStyleCnt="0">
        <dgm:presLayoutVars>
          <dgm:hierBranch val="init"/>
        </dgm:presLayoutVars>
      </dgm:prSet>
      <dgm:spPr/>
    </dgm:pt>
    <dgm:pt modelId="{656A8462-3C80-45B1-B26D-51AC99596E02}" type="pres">
      <dgm:prSet presAssocID="{9D16B818-F94F-46E7-8FDD-38110225403E}" presName="rootComposite" presStyleCnt="0"/>
      <dgm:spPr/>
    </dgm:pt>
    <dgm:pt modelId="{BF1F0B7A-B48A-4F73-A55F-FBE49FA83608}" type="pres">
      <dgm:prSet presAssocID="{9D16B818-F94F-46E7-8FDD-38110225403E}" presName="rootText" presStyleLbl="node3" presStyleIdx="7" presStyleCnt="8" custScaleX="150070" custLinFactX="14505" custLinFactNeighborX="100000">
        <dgm:presLayoutVars>
          <dgm:chPref val="3"/>
        </dgm:presLayoutVars>
      </dgm:prSet>
      <dgm:spPr/>
    </dgm:pt>
    <dgm:pt modelId="{F237C30E-0815-4BF9-9BD0-5E28B3A948D0}" type="pres">
      <dgm:prSet presAssocID="{9D16B818-F94F-46E7-8FDD-38110225403E}" presName="rootConnector" presStyleLbl="node3" presStyleIdx="7" presStyleCnt="8"/>
      <dgm:spPr/>
    </dgm:pt>
    <dgm:pt modelId="{013AF872-2222-49E4-B779-239DA5E94232}" type="pres">
      <dgm:prSet presAssocID="{9D16B818-F94F-46E7-8FDD-38110225403E}" presName="hierChild4" presStyleCnt="0"/>
      <dgm:spPr/>
    </dgm:pt>
    <dgm:pt modelId="{B81D266C-5B4C-4E90-B64D-A2883A61E645}" type="pres">
      <dgm:prSet presAssocID="{9D16B818-F94F-46E7-8FDD-38110225403E}" presName="hierChild5" presStyleCnt="0"/>
      <dgm:spPr/>
    </dgm:pt>
    <dgm:pt modelId="{B116DEB9-FE9F-475E-91B5-D8F72A0E7D18}" type="pres">
      <dgm:prSet presAssocID="{D800DFFF-2CFB-4D37-A367-3A10211D8528}" presName="hierChild5" presStyleCnt="0"/>
      <dgm:spPr/>
    </dgm:pt>
    <dgm:pt modelId="{CBAE75DC-C52F-45A7-B0E1-50EE90C28A67}" type="pres">
      <dgm:prSet presAssocID="{379EDDAC-CE76-49E8-9A2D-A138717BEB2F}" presName="hierChild3" presStyleCnt="0"/>
      <dgm:spPr/>
    </dgm:pt>
  </dgm:ptLst>
  <dgm:cxnLst>
    <dgm:cxn modelId="{B76950E1-ACB9-4EA0-9B6F-73AEE0ACB00B}" srcId="{D800DFFF-2CFB-4D37-A367-3A10211D8528}" destId="{81023B76-2155-45F1-9DF2-221BF8499CB5}" srcOrd="0" destOrd="0" parTransId="{9709EEDF-0D07-4790-A06E-175E662F631F}" sibTransId="{1F8BCB77-CA32-487A-A587-3C878086E4B7}"/>
    <dgm:cxn modelId="{67D78123-FD33-4B07-9509-74ECE043A362}" type="presOf" srcId="{379EDDAC-CE76-49E8-9A2D-A138717BEB2F}" destId="{E2C6EEFB-C0A7-42F5-832A-756D8B1420DB}" srcOrd="1" destOrd="0" presId="urn:microsoft.com/office/officeart/2005/8/layout/orgChart1"/>
    <dgm:cxn modelId="{C806B29C-2D18-4578-A3B1-CEB88048D35D}" type="presOf" srcId="{3E1C6CE1-66B4-45AE-929C-42C3797BE918}" destId="{33432D5E-CB48-470B-8F47-F9C8C3BFACC1}" srcOrd="0" destOrd="0" presId="urn:microsoft.com/office/officeart/2005/8/layout/orgChart1"/>
    <dgm:cxn modelId="{37F1DE0E-DC03-43D6-B81F-202111034433}" type="presOf" srcId="{DDAAD1F4-D198-41AE-AB19-2B847F4F5244}" destId="{9033D40E-698B-49F7-8C67-7E22B6D55E10}" srcOrd="1" destOrd="0" presId="urn:microsoft.com/office/officeart/2005/8/layout/orgChart1"/>
    <dgm:cxn modelId="{809025E2-9101-4D63-85F8-F3ED9B980D79}" type="presOf" srcId="{D77F145B-B589-42C6-9036-9538846E1EF6}" destId="{53922BEA-A0AF-4C3C-9E3D-9ED24812A62D}" srcOrd="1" destOrd="0" presId="urn:microsoft.com/office/officeart/2005/8/layout/orgChart1"/>
    <dgm:cxn modelId="{FEE46D0F-273A-48A2-A373-4F99D02D5671}" type="presOf" srcId="{42069F47-85DB-402C-8791-78218D80B628}" destId="{96B79A38-6728-490E-9E59-21E258C74B1D}" srcOrd="0" destOrd="0" presId="urn:microsoft.com/office/officeart/2005/8/layout/orgChart1"/>
    <dgm:cxn modelId="{1C83EFC7-A86F-4236-9C3F-F1ED2FDBF51D}" type="presOf" srcId="{D800DFFF-2CFB-4D37-A367-3A10211D8528}" destId="{35CDCB6B-EEA9-47F9-8BBE-F4BE277C0BA7}" srcOrd="0" destOrd="0" presId="urn:microsoft.com/office/officeart/2005/8/layout/orgChart1"/>
    <dgm:cxn modelId="{EBAF4F11-8A8D-4717-9F38-21494A2EB2BE}" type="presOf" srcId="{9709EEDF-0D07-4790-A06E-175E662F631F}" destId="{D7857C5F-D8FF-4CF2-B657-45DB2122E54F}" srcOrd="0" destOrd="0" presId="urn:microsoft.com/office/officeart/2005/8/layout/orgChart1"/>
    <dgm:cxn modelId="{1FFA7410-D1DD-4464-BDEE-78BFFF5BC55B}" type="presOf" srcId="{8A14D446-F6F8-4C57-A9A1-C328C4012301}" destId="{F05D02B9-8F00-43A6-9C29-857753821661}" srcOrd="0" destOrd="0" presId="urn:microsoft.com/office/officeart/2005/8/layout/orgChart1"/>
    <dgm:cxn modelId="{CE35A8B3-3B1B-4D14-A0EE-681CDF54DDF6}" srcId="{3E1C6CE1-66B4-45AE-929C-42C3797BE918}" destId="{5AAB8DF4-F41B-4F74-ACDE-73D2E6764E59}" srcOrd="2" destOrd="0" parTransId="{42069F47-85DB-402C-8791-78218D80B628}" sibTransId="{9BC3889A-BC15-42F8-A65D-122B0B8612B1}"/>
    <dgm:cxn modelId="{365701BE-2EBD-4F88-990A-6BEC3DBDA856}" type="presOf" srcId="{5AAB8DF4-F41B-4F74-ACDE-73D2E6764E59}" destId="{2B335B5B-D391-4913-B756-D2EC4BC3BDD6}" srcOrd="0" destOrd="0" presId="urn:microsoft.com/office/officeart/2005/8/layout/orgChart1"/>
    <dgm:cxn modelId="{08417034-8A85-40B5-846F-25F07D4DB88F}" srcId="{379EDDAC-CE76-49E8-9A2D-A138717BEB2F}" destId="{3D09821C-1845-4C1A-8107-D69FF84F4E30}" srcOrd="0" destOrd="0" parTransId="{CE458857-87B9-4887-BD1B-9A1140A9EB45}" sibTransId="{E794C1BF-4AF0-42F9-AE1D-ACBC3B4AC508}"/>
    <dgm:cxn modelId="{661B4632-69CA-4EE1-948E-5A40BC70527C}" srcId="{3E1C6CE1-66B4-45AE-929C-42C3797BE918}" destId="{D77F145B-B589-42C6-9036-9538846E1EF6}" srcOrd="4" destOrd="0" parTransId="{62646B0F-3347-446A-8B7B-36E75F9DDCEB}" sibTransId="{C83BF7F7-C51D-4E63-892B-F0150E1C2A62}"/>
    <dgm:cxn modelId="{27C05C50-9861-4C57-BAA9-54997A68ADDE}" type="presOf" srcId="{89598CA3-EE73-4F16-8073-41704B8413F8}" destId="{CE5D9357-9A86-461C-828A-821ECE7B36A7}" srcOrd="0" destOrd="0" presId="urn:microsoft.com/office/officeart/2005/8/layout/orgChart1"/>
    <dgm:cxn modelId="{C01B994E-EDB3-4162-BAD0-99498274F4B9}" type="presOf" srcId="{0897A205-B538-4404-8A33-C0405AAE65F6}" destId="{4D7EE2B6-01A6-4162-A9DD-3754B0D1479C}" srcOrd="1" destOrd="0" presId="urn:microsoft.com/office/officeart/2005/8/layout/orgChart1"/>
    <dgm:cxn modelId="{E0DDCB69-37BA-4C3B-BD36-EBF6968D90AF}" type="presOf" srcId="{0897A205-B538-4404-8A33-C0405AAE65F6}" destId="{9A16C656-B441-4D55-814B-44BC399956B9}" srcOrd="0" destOrd="0" presId="urn:microsoft.com/office/officeart/2005/8/layout/orgChart1"/>
    <dgm:cxn modelId="{1A86CB21-7E38-48AC-B013-8AA0A772D0CB}" type="presOf" srcId="{D77F145B-B589-42C6-9036-9538846E1EF6}" destId="{06EEFC1B-9A73-4077-9E45-D80D7F8230EC}" srcOrd="0" destOrd="0" presId="urn:microsoft.com/office/officeart/2005/8/layout/orgChart1"/>
    <dgm:cxn modelId="{0D2CDAA3-E134-4138-88D2-12C2414D94CD}" type="presOf" srcId="{81023B76-2155-45F1-9DF2-221BF8499CB5}" destId="{46DB9038-5025-43D5-90E1-8A828BA4897C}" srcOrd="0" destOrd="0" presId="urn:microsoft.com/office/officeart/2005/8/layout/orgChart1"/>
    <dgm:cxn modelId="{E88475EF-A850-4778-A567-721DF9488F41}" srcId="{3E1C6CE1-66B4-45AE-929C-42C3797BE918}" destId="{6C8FD4AA-C994-401E-B523-953CFCADDFB4}" srcOrd="3" destOrd="0" parTransId="{6BDE05B1-627A-4515-9414-D0C010BC097F}" sibTransId="{E4EB09FE-AB1A-472F-849C-FD19C0D7EBBA}"/>
    <dgm:cxn modelId="{2FBADCED-DD4B-459B-B06D-EBBB810723E8}" type="presOf" srcId="{6C8FD4AA-C994-401E-B523-953CFCADDFB4}" destId="{629FDF1D-682D-465C-A6B5-AEB73CEE2485}" srcOrd="0" destOrd="0" presId="urn:microsoft.com/office/officeart/2005/8/layout/orgChart1"/>
    <dgm:cxn modelId="{0202CA12-7AD1-4ECB-A696-73C62BF64911}" type="presOf" srcId="{215226C8-5851-4B0F-838A-F29108B173E5}" destId="{FB4E50FD-7290-419C-A5A7-B9ED6A4A4753}" srcOrd="1" destOrd="0" presId="urn:microsoft.com/office/officeart/2005/8/layout/orgChart1"/>
    <dgm:cxn modelId="{AD9CC27E-A30E-4CC7-A780-6E101D9B1BFE}" type="presOf" srcId="{215226C8-5851-4B0F-838A-F29108B173E5}" destId="{53B795A4-0D1C-48C0-BC52-893781546C80}" srcOrd="0" destOrd="0" presId="urn:microsoft.com/office/officeart/2005/8/layout/orgChart1"/>
    <dgm:cxn modelId="{87D33DDA-838A-4F87-AE83-8699C41D420D}" srcId="{41FE266D-823E-45B4-B34D-E38386CB63F5}" destId="{379EDDAC-CE76-49E8-9A2D-A138717BEB2F}" srcOrd="0" destOrd="0" parTransId="{B542C2F2-976B-42CC-B9E7-7716811AC8AB}" sibTransId="{52F38B93-CCBF-442B-960F-1C403B46BE5A}"/>
    <dgm:cxn modelId="{201047CB-0B28-46E3-B60E-149125501F4B}" type="presOf" srcId="{843ACEDF-7157-4B52-8EF1-3FD8AC54F818}" destId="{80CE0C76-2061-4497-A2D8-2DA085B071C1}" srcOrd="0" destOrd="0" presId="urn:microsoft.com/office/officeart/2005/8/layout/orgChart1"/>
    <dgm:cxn modelId="{C28A177A-76C6-4EB3-9773-259C3B75FFFB}" srcId="{D800DFFF-2CFB-4D37-A367-3A10211D8528}" destId="{9D16B818-F94F-46E7-8FDD-38110225403E}" srcOrd="1" destOrd="0" parTransId="{0B0E460F-F821-4C51-8FCA-4031B151774B}" sibTransId="{870A4FD8-7821-4940-9761-C7A8B8B829E5}"/>
    <dgm:cxn modelId="{000097D9-A4AD-48CD-BC22-61249751C23E}" type="presOf" srcId="{9D16B818-F94F-46E7-8FDD-38110225403E}" destId="{F237C30E-0815-4BF9-9BD0-5E28B3A948D0}" srcOrd="1" destOrd="0" presId="urn:microsoft.com/office/officeart/2005/8/layout/orgChart1"/>
    <dgm:cxn modelId="{2D6A66E6-E9AE-43F8-8499-BD0CB5CE49F4}" type="presOf" srcId="{6C8FD4AA-C994-401E-B523-953CFCADDFB4}" destId="{3309A54F-A013-485F-A0B7-ED696BCC25C6}" srcOrd="1" destOrd="0" presId="urn:microsoft.com/office/officeart/2005/8/layout/orgChart1"/>
    <dgm:cxn modelId="{DE5D1DD5-29E4-418C-ACB2-34B9C647E858}" type="presOf" srcId="{41FE266D-823E-45B4-B34D-E38386CB63F5}" destId="{6C913DA2-F0D5-4265-913A-804C7F86744C}" srcOrd="0" destOrd="0" presId="urn:microsoft.com/office/officeart/2005/8/layout/orgChart1"/>
    <dgm:cxn modelId="{7753DC00-FA28-47D4-B533-DD2750A1938C}" type="presOf" srcId="{6C0AF9AF-FD19-4F53-9B2E-DA8987ED0343}" destId="{EED14C34-439F-415C-81F5-E4F501805626}" srcOrd="0" destOrd="0" presId="urn:microsoft.com/office/officeart/2005/8/layout/orgChart1"/>
    <dgm:cxn modelId="{070A22AD-0FF1-41B4-A7E3-2B84B0E143B9}" srcId="{3D09821C-1845-4C1A-8107-D69FF84F4E30}" destId="{215226C8-5851-4B0F-838A-F29108B173E5}" srcOrd="0" destOrd="0" parTransId="{89598CA3-EE73-4F16-8073-41704B8413F8}" sibTransId="{C17763EA-8A0C-4DF4-9DA4-2385BA8CAD5F}"/>
    <dgm:cxn modelId="{1BFCB589-1631-485E-B326-DA9FF76A6EEC}" type="presOf" srcId="{3D09821C-1845-4C1A-8107-D69FF84F4E30}" destId="{8B2752E6-D1B4-4BFA-8F46-FE2AF1FD7464}" srcOrd="0" destOrd="0" presId="urn:microsoft.com/office/officeart/2005/8/layout/orgChart1"/>
    <dgm:cxn modelId="{2F73C02C-199A-4088-BCA5-05BB2A1FFE2D}" type="presOf" srcId="{9F2E6D04-DD58-45F1-A6DE-DB78A4C4F992}" destId="{6A17448A-4C9C-4C87-8D14-939E14D5F736}" srcOrd="0" destOrd="0" presId="urn:microsoft.com/office/officeart/2005/8/layout/orgChart1"/>
    <dgm:cxn modelId="{8A4C4A32-0EE4-46C7-B162-F05FD6D324D6}" srcId="{379EDDAC-CE76-49E8-9A2D-A138717BEB2F}" destId="{D800DFFF-2CFB-4D37-A367-3A10211D8528}" srcOrd="2" destOrd="0" parTransId="{6C0AF9AF-FD19-4F53-9B2E-DA8987ED0343}" sibTransId="{DFDB8E5D-7D2A-498F-AA71-B0CD30331DCA}"/>
    <dgm:cxn modelId="{B9D1D975-F3B0-4A8E-B948-D9426D4E02CB}" srcId="{3E1C6CE1-66B4-45AE-929C-42C3797BE918}" destId="{DDAAD1F4-D198-41AE-AB19-2B847F4F5244}" srcOrd="1" destOrd="0" parTransId="{9F2E6D04-DD58-45F1-A6DE-DB78A4C4F992}" sibTransId="{38C7DF1D-CD0F-432F-8B3E-E625BCD695C2}"/>
    <dgm:cxn modelId="{DCC843E7-3E60-45BB-903D-FA1A6377C311}" srcId="{3E1C6CE1-66B4-45AE-929C-42C3797BE918}" destId="{0897A205-B538-4404-8A33-C0405AAE65F6}" srcOrd="0" destOrd="0" parTransId="{8A14D446-F6F8-4C57-A9A1-C328C4012301}" sibTransId="{7AC6EE8C-939B-486C-8ED4-4E1A052D3713}"/>
    <dgm:cxn modelId="{23687110-57B7-49ED-81A6-FE4DFB953FAE}" type="presOf" srcId="{9D16B818-F94F-46E7-8FDD-38110225403E}" destId="{BF1F0B7A-B48A-4F73-A55F-FBE49FA83608}" srcOrd="0" destOrd="0" presId="urn:microsoft.com/office/officeart/2005/8/layout/orgChart1"/>
    <dgm:cxn modelId="{34DF38E7-FD60-4C84-BEAF-36B7343C694F}" type="presOf" srcId="{CE458857-87B9-4887-BD1B-9A1140A9EB45}" destId="{474275AB-F008-428B-B611-D8F051E9092C}" srcOrd="0" destOrd="0" presId="urn:microsoft.com/office/officeart/2005/8/layout/orgChart1"/>
    <dgm:cxn modelId="{DB4A662A-8DED-424B-941E-8BFE63FCE052}" type="presOf" srcId="{3E1C6CE1-66B4-45AE-929C-42C3797BE918}" destId="{61B4BE14-2E13-404C-B970-AD4AC03BD0BB}" srcOrd="1" destOrd="0" presId="urn:microsoft.com/office/officeart/2005/8/layout/orgChart1"/>
    <dgm:cxn modelId="{2FF2BCDF-6F19-4EF5-8A13-83E9C9DCFCE7}" type="presOf" srcId="{D800DFFF-2CFB-4D37-A367-3A10211D8528}" destId="{747C1FD6-0219-4B55-9BAA-BE3810ECE784}" srcOrd="1" destOrd="0" presId="urn:microsoft.com/office/officeart/2005/8/layout/orgChart1"/>
    <dgm:cxn modelId="{23DB1E38-001C-495E-B1C9-C1568CD423D3}" srcId="{379EDDAC-CE76-49E8-9A2D-A138717BEB2F}" destId="{3E1C6CE1-66B4-45AE-929C-42C3797BE918}" srcOrd="1" destOrd="0" parTransId="{843ACEDF-7157-4B52-8EF1-3FD8AC54F818}" sibTransId="{06FB9E88-C50F-4CE1-8675-5284BF13050F}"/>
    <dgm:cxn modelId="{E16DB559-2D80-40F8-A212-2B731D1D1D89}" type="presOf" srcId="{6BDE05B1-627A-4515-9414-D0C010BC097F}" destId="{858E1273-F136-443B-96DC-6AAF82392C4D}" srcOrd="0" destOrd="0" presId="urn:microsoft.com/office/officeart/2005/8/layout/orgChart1"/>
    <dgm:cxn modelId="{8FCE382D-6263-42D3-AC21-8A351692D696}" type="presOf" srcId="{3D09821C-1845-4C1A-8107-D69FF84F4E30}" destId="{C1DF695F-72BF-4ED3-8D1C-A9AC217EB1EF}" srcOrd="1" destOrd="0" presId="urn:microsoft.com/office/officeart/2005/8/layout/orgChart1"/>
    <dgm:cxn modelId="{7A5C2FC2-F69A-4644-9E2A-45AC023DB393}" type="presOf" srcId="{0B0E460F-F821-4C51-8FCA-4031B151774B}" destId="{32159FC1-485F-4DE5-8220-61E3F44AA314}" srcOrd="0" destOrd="0" presId="urn:microsoft.com/office/officeart/2005/8/layout/orgChart1"/>
    <dgm:cxn modelId="{1849E1A2-48A3-441B-8CA4-69A35D09B502}" type="presOf" srcId="{5AAB8DF4-F41B-4F74-ACDE-73D2E6764E59}" destId="{A044CCF4-551C-4348-AA41-40DE7B1E9381}" srcOrd="1" destOrd="0" presId="urn:microsoft.com/office/officeart/2005/8/layout/orgChart1"/>
    <dgm:cxn modelId="{32CECF68-805F-4118-8C26-4F981B6282B7}" type="presOf" srcId="{379EDDAC-CE76-49E8-9A2D-A138717BEB2F}" destId="{02D79D68-D2B4-4829-93BE-D9C73412DE3A}" srcOrd="0" destOrd="0" presId="urn:microsoft.com/office/officeart/2005/8/layout/orgChart1"/>
    <dgm:cxn modelId="{A71C7621-4003-4173-BB53-5B7CE10F4F52}" type="presOf" srcId="{DDAAD1F4-D198-41AE-AB19-2B847F4F5244}" destId="{9542CD50-73AD-498E-AF69-A3B64A48DBD1}" srcOrd="0" destOrd="0" presId="urn:microsoft.com/office/officeart/2005/8/layout/orgChart1"/>
    <dgm:cxn modelId="{C8D2FE3C-539F-4EA4-95E5-AF489AB50E61}" type="presOf" srcId="{62646B0F-3347-446A-8B7B-36E75F9DDCEB}" destId="{BEEB1F14-B22B-4C7F-8332-B391D24F2A53}" srcOrd="0" destOrd="0" presId="urn:microsoft.com/office/officeart/2005/8/layout/orgChart1"/>
    <dgm:cxn modelId="{4C969435-9E91-470D-86EA-619A001DD365}" type="presOf" srcId="{81023B76-2155-45F1-9DF2-221BF8499CB5}" destId="{D6635E65-4811-4390-802F-3C9B0B6DEFC5}" srcOrd="1" destOrd="0" presId="urn:microsoft.com/office/officeart/2005/8/layout/orgChart1"/>
    <dgm:cxn modelId="{627902CC-2B88-4878-9C6E-6D44B1E8780A}" type="presParOf" srcId="{6C913DA2-F0D5-4265-913A-804C7F86744C}" destId="{3D655079-E8C0-4B8D-A95F-FD639731875E}" srcOrd="0" destOrd="0" presId="urn:microsoft.com/office/officeart/2005/8/layout/orgChart1"/>
    <dgm:cxn modelId="{CAAC2F4F-7A5A-440F-A651-B781004370A4}" type="presParOf" srcId="{3D655079-E8C0-4B8D-A95F-FD639731875E}" destId="{28E04544-FCAC-42AE-98C7-9CDC3B191380}" srcOrd="0" destOrd="0" presId="urn:microsoft.com/office/officeart/2005/8/layout/orgChart1"/>
    <dgm:cxn modelId="{CED6158A-FE6C-4C3D-92F7-C5D14E234F34}" type="presParOf" srcId="{28E04544-FCAC-42AE-98C7-9CDC3B191380}" destId="{02D79D68-D2B4-4829-93BE-D9C73412DE3A}" srcOrd="0" destOrd="0" presId="urn:microsoft.com/office/officeart/2005/8/layout/orgChart1"/>
    <dgm:cxn modelId="{12C9F2E2-067D-40BB-9F3A-2AE9D7417EF6}" type="presParOf" srcId="{28E04544-FCAC-42AE-98C7-9CDC3B191380}" destId="{E2C6EEFB-C0A7-42F5-832A-756D8B1420DB}" srcOrd="1" destOrd="0" presId="urn:microsoft.com/office/officeart/2005/8/layout/orgChart1"/>
    <dgm:cxn modelId="{F43C96D1-AACE-46DF-81FA-A07ECBB483D1}" type="presParOf" srcId="{3D655079-E8C0-4B8D-A95F-FD639731875E}" destId="{30E9F6B2-4C4F-45F6-8098-5ED9F9CFEE71}" srcOrd="1" destOrd="0" presId="urn:microsoft.com/office/officeart/2005/8/layout/orgChart1"/>
    <dgm:cxn modelId="{5FD7D53D-0F39-49D8-9FB2-919557D3AD9D}" type="presParOf" srcId="{30E9F6B2-4C4F-45F6-8098-5ED9F9CFEE71}" destId="{474275AB-F008-428B-B611-D8F051E9092C}" srcOrd="0" destOrd="0" presId="urn:microsoft.com/office/officeart/2005/8/layout/orgChart1"/>
    <dgm:cxn modelId="{66794878-C09A-4B1F-82C6-DB0A5D9572E5}" type="presParOf" srcId="{30E9F6B2-4C4F-45F6-8098-5ED9F9CFEE71}" destId="{2F842F64-B6F2-4355-B1FF-215960E47766}" srcOrd="1" destOrd="0" presId="urn:microsoft.com/office/officeart/2005/8/layout/orgChart1"/>
    <dgm:cxn modelId="{E0A42075-50B9-48C3-B0C9-F9B1EB6A95FF}" type="presParOf" srcId="{2F842F64-B6F2-4355-B1FF-215960E47766}" destId="{4C150A94-62E5-4883-9DF6-24D0A3C1A11C}" srcOrd="0" destOrd="0" presId="urn:microsoft.com/office/officeart/2005/8/layout/orgChart1"/>
    <dgm:cxn modelId="{F0A94CD1-B2B6-47E9-BF13-44424F5AB2B7}" type="presParOf" srcId="{4C150A94-62E5-4883-9DF6-24D0A3C1A11C}" destId="{8B2752E6-D1B4-4BFA-8F46-FE2AF1FD7464}" srcOrd="0" destOrd="0" presId="urn:microsoft.com/office/officeart/2005/8/layout/orgChart1"/>
    <dgm:cxn modelId="{C938222E-0786-4148-873A-BB26D9E83321}" type="presParOf" srcId="{4C150A94-62E5-4883-9DF6-24D0A3C1A11C}" destId="{C1DF695F-72BF-4ED3-8D1C-A9AC217EB1EF}" srcOrd="1" destOrd="0" presId="urn:microsoft.com/office/officeart/2005/8/layout/orgChart1"/>
    <dgm:cxn modelId="{10F90C59-FFD9-4EE3-B861-0B363DC16267}" type="presParOf" srcId="{2F842F64-B6F2-4355-B1FF-215960E47766}" destId="{4DE90B6A-74BB-41BD-8479-7E0555D8B553}" srcOrd="1" destOrd="0" presId="urn:microsoft.com/office/officeart/2005/8/layout/orgChart1"/>
    <dgm:cxn modelId="{ECADE50F-EA5D-4390-B824-658E5839147E}" type="presParOf" srcId="{4DE90B6A-74BB-41BD-8479-7E0555D8B553}" destId="{CE5D9357-9A86-461C-828A-821ECE7B36A7}" srcOrd="0" destOrd="0" presId="urn:microsoft.com/office/officeart/2005/8/layout/orgChart1"/>
    <dgm:cxn modelId="{F7FA2E1D-AE4E-418F-818C-2BCFC74EEC83}" type="presParOf" srcId="{4DE90B6A-74BB-41BD-8479-7E0555D8B553}" destId="{E0B33C09-250B-4E04-BAEC-E466776668FB}" srcOrd="1" destOrd="0" presId="urn:microsoft.com/office/officeart/2005/8/layout/orgChart1"/>
    <dgm:cxn modelId="{1B6BD617-E3FA-480A-A531-6D4DEF423010}" type="presParOf" srcId="{E0B33C09-250B-4E04-BAEC-E466776668FB}" destId="{0C2F495F-7DB9-4DA3-87A2-0F97B570CB8F}" srcOrd="0" destOrd="0" presId="urn:microsoft.com/office/officeart/2005/8/layout/orgChart1"/>
    <dgm:cxn modelId="{F2398656-40BE-4A46-90C4-DBB627C67AF6}" type="presParOf" srcId="{0C2F495F-7DB9-4DA3-87A2-0F97B570CB8F}" destId="{53B795A4-0D1C-48C0-BC52-893781546C80}" srcOrd="0" destOrd="0" presId="urn:microsoft.com/office/officeart/2005/8/layout/orgChart1"/>
    <dgm:cxn modelId="{CD250335-2DE7-41FB-8EA9-BBC3A1BF4449}" type="presParOf" srcId="{0C2F495F-7DB9-4DA3-87A2-0F97B570CB8F}" destId="{FB4E50FD-7290-419C-A5A7-B9ED6A4A4753}" srcOrd="1" destOrd="0" presId="urn:microsoft.com/office/officeart/2005/8/layout/orgChart1"/>
    <dgm:cxn modelId="{65B7E309-AEEE-4C80-88AA-D40F075E4E4C}" type="presParOf" srcId="{E0B33C09-250B-4E04-BAEC-E466776668FB}" destId="{36B26AB7-EA22-4402-800F-C6A55D1838EE}" srcOrd="1" destOrd="0" presId="urn:microsoft.com/office/officeart/2005/8/layout/orgChart1"/>
    <dgm:cxn modelId="{5942A52A-55C9-436A-AFE4-E485A6159536}" type="presParOf" srcId="{E0B33C09-250B-4E04-BAEC-E466776668FB}" destId="{C29CAB0F-EAD0-4744-9BDA-739DFC55A938}" srcOrd="2" destOrd="0" presId="urn:microsoft.com/office/officeart/2005/8/layout/orgChart1"/>
    <dgm:cxn modelId="{CFF15D0C-5395-418B-8FA2-81995E61BB2A}" type="presParOf" srcId="{2F842F64-B6F2-4355-B1FF-215960E47766}" destId="{60A921DA-CB8A-441F-BC2F-DA4F84EDD11C}" srcOrd="2" destOrd="0" presId="urn:microsoft.com/office/officeart/2005/8/layout/orgChart1"/>
    <dgm:cxn modelId="{C62C3824-7A0F-48C5-8C1B-1C7BC2094DFB}" type="presParOf" srcId="{30E9F6B2-4C4F-45F6-8098-5ED9F9CFEE71}" destId="{80CE0C76-2061-4497-A2D8-2DA085B071C1}" srcOrd="2" destOrd="0" presId="urn:microsoft.com/office/officeart/2005/8/layout/orgChart1"/>
    <dgm:cxn modelId="{C0BB950D-18A7-455B-BBEF-321B0F57A574}" type="presParOf" srcId="{30E9F6B2-4C4F-45F6-8098-5ED9F9CFEE71}" destId="{598FF95B-3180-4099-A13A-04B30FA9CCC8}" srcOrd="3" destOrd="0" presId="urn:microsoft.com/office/officeart/2005/8/layout/orgChart1"/>
    <dgm:cxn modelId="{8A975F98-53E5-4174-81DA-71CD817D9E52}" type="presParOf" srcId="{598FF95B-3180-4099-A13A-04B30FA9CCC8}" destId="{486EC9AF-B851-4118-860E-CB5E82CEC9E0}" srcOrd="0" destOrd="0" presId="urn:microsoft.com/office/officeart/2005/8/layout/orgChart1"/>
    <dgm:cxn modelId="{3BC8D95A-F428-40C2-A3EC-DB91A8D9B07B}" type="presParOf" srcId="{486EC9AF-B851-4118-860E-CB5E82CEC9E0}" destId="{33432D5E-CB48-470B-8F47-F9C8C3BFACC1}" srcOrd="0" destOrd="0" presId="urn:microsoft.com/office/officeart/2005/8/layout/orgChart1"/>
    <dgm:cxn modelId="{FA0EB0AE-1269-46D7-A984-146BC0030B47}" type="presParOf" srcId="{486EC9AF-B851-4118-860E-CB5E82CEC9E0}" destId="{61B4BE14-2E13-404C-B970-AD4AC03BD0BB}" srcOrd="1" destOrd="0" presId="urn:microsoft.com/office/officeart/2005/8/layout/orgChart1"/>
    <dgm:cxn modelId="{BDB40F88-25EA-49AE-9256-94BEB243E248}" type="presParOf" srcId="{598FF95B-3180-4099-A13A-04B30FA9CCC8}" destId="{35B47F0B-7BE9-4C2D-8DF0-3645F76CD8DE}" srcOrd="1" destOrd="0" presId="urn:microsoft.com/office/officeart/2005/8/layout/orgChart1"/>
    <dgm:cxn modelId="{090935AF-0FA4-47F6-BAA8-8C16C698BC91}" type="presParOf" srcId="{35B47F0B-7BE9-4C2D-8DF0-3645F76CD8DE}" destId="{F05D02B9-8F00-43A6-9C29-857753821661}" srcOrd="0" destOrd="0" presId="urn:microsoft.com/office/officeart/2005/8/layout/orgChart1"/>
    <dgm:cxn modelId="{80C64FF9-4087-42EE-A3EA-C703C638068A}" type="presParOf" srcId="{35B47F0B-7BE9-4C2D-8DF0-3645F76CD8DE}" destId="{53BACB30-76E1-4DB6-9920-696CB1F1C9DF}" srcOrd="1" destOrd="0" presId="urn:microsoft.com/office/officeart/2005/8/layout/orgChart1"/>
    <dgm:cxn modelId="{44274AA4-3342-4117-932D-374D8597B043}" type="presParOf" srcId="{53BACB30-76E1-4DB6-9920-696CB1F1C9DF}" destId="{0D8644A5-E29A-48C6-B981-B895EC740571}" srcOrd="0" destOrd="0" presId="urn:microsoft.com/office/officeart/2005/8/layout/orgChart1"/>
    <dgm:cxn modelId="{2767D9F3-CFBA-495C-AC21-2DF4BDE85154}" type="presParOf" srcId="{0D8644A5-E29A-48C6-B981-B895EC740571}" destId="{9A16C656-B441-4D55-814B-44BC399956B9}" srcOrd="0" destOrd="0" presId="urn:microsoft.com/office/officeart/2005/8/layout/orgChart1"/>
    <dgm:cxn modelId="{ED436F71-3A94-49D3-AEDB-F742879168E7}" type="presParOf" srcId="{0D8644A5-E29A-48C6-B981-B895EC740571}" destId="{4D7EE2B6-01A6-4162-A9DD-3754B0D1479C}" srcOrd="1" destOrd="0" presId="urn:microsoft.com/office/officeart/2005/8/layout/orgChart1"/>
    <dgm:cxn modelId="{8DF0D883-111B-41C6-8CCD-0EB1810CF889}" type="presParOf" srcId="{53BACB30-76E1-4DB6-9920-696CB1F1C9DF}" destId="{0D416ACF-791D-4E8D-B572-8B834A7D0E98}" srcOrd="1" destOrd="0" presId="urn:microsoft.com/office/officeart/2005/8/layout/orgChart1"/>
    <dgm:cxn modelId="{843BE847-59A1-4544-A9CE-6A6E97126147}" type="presParOf" srcId="{53BACB30-76E1-4DB6-9920-696CB1F1C9DF}" destId="{666A660D-FCD2-4FF8-80ED-BE076F70C210}" srcOrd="2" destOrd="0" presId="urn:microsoft.com/office/officeart/2005/8/layout/orgChart1"/>
    <dgm:cxn modelId="{28CF7C81-116E-43AA-9C59-2539108D02D8}" type="presParOf" srcId="{35B47F0B-7BE9-4C2D-8DF0-3645F76CD8DE}" destId="{6A17448A-4C9C-4C87-8D14-939E14D5F736}" srcOrd="2" destOrd="0" presId="urn:microsoft.com/office/officeart/2005/8/layout/orgChart1"/>
    <dgm:cxn modelId="{A4FDE9F0-3AD1-4E9C-A1A9-856F086C05C4}" type="presParOf" srcId="{35B47F0B-7BE9-4C2D-8DF0-3645F76CD8DE}" destId="{FD31B4EE-EB80-4D8E-8929-253CC5AAF2E3}" srcOrd="3" destOrd="0" presId="urn:microsoft.com/office/officeart/2005/8/layout/orgChart1"/>
    <dgm:cxn modelId="{629CA0D9-8B94-4CBB-8804-7B9417BA2993}" type="presParOf" srcId="{FD31B4EE-EB80-4D8E-8929-253CC5AAF2E3}" destId="{A99148B9-B80C-42BF-89D6-0E81256606AC}" srcOrd="0" destOrd="0" presId="urn:microsoft.com/office/officeart/2005/8/layout/orgChart1"/>
    <dgm:cxn modelId="{025800C2-EE3E-412A-B348-198264026007}" type="presParOf" srcId="{A99148B9-B80C-42BF-89D6-0E81256606AC}" destId="{9542CD50-73AD-498E-AF69-A3B64A48DBD1}" srcOrd="0" destOrd="0" presId="urn:microsoft.com/office/officeart/2005/8/layout/orgChart1"/>
    <dgm:cxn modelId="{320BAD31-A2EF-45F3-A235-AC39A96EE853}" type="presParOf" srcId="{A99148B9-B80C-42BF-89D6-0E81256606AC}" destId="{9033D40E-698B-49F7-8C67-7E22B6D55E10}" srcOrd="1" destOrd="0" presId="urn:microsoft.com/office/officeart/2005/8/layout/orgChart1"/>
    <dgm:cxn modelId="{77532FA7-6663-4269-B619-6BBA42B638E7}" type="presParOf" srcId="{FD31B4EE-EB80-4D8E-8929-253CC5AAF2E3}" destId="{A4E032F2-5FBB-4C24-92A9-515839E75F79}" srcOrd="1" destOrd="0" presId="urn:microsoft.com/office/officeart/2005/8/layout/orgChart1"/>
    <dgm:cxn modelId="{D625A7C2-D272-4B5F-B65B-DB302A4D9F24}" type="presParOf" srcId="{FD31B4EE-EB80-4D8E-8929-253CC5AAF2E3}" destId="{021FDA73-6E5D-475B-884D-ABDF9B1FC61A}" srcOrd="2" destOrd="0" presId="urn:microsoft.com/office/officeart/2005/8/layout/orgChart1"/>
    <dgm:cxn modelId="{C788F12D-ECF6-4891-A7C3-CCD11FFAF355}" type="presParOf" srcId="{35B47F0B-7BE9-4C2D-8DF0-3645F76CD8DE}" destId="{96B79A38-6728-490E-9E59-21E258C74B1D}" srcOrd="4" destOrd="0" presId="urn:microsoft.com/office/officeart/2005/8/layout/orgChart1"/>
    <dgm:cxn modelId="{F960D218-6D3B-4800-89B4-8EAC1213AE54}" type="presParOf" srcId="{35B47F0B-7BE9-4C2D-8DF0-3645F76CD8DE}" destId="{4EE8E2CD-642A-49B9-AA3B-2EE6AC43C855}" srcOrd="5" destOrd="0" presId="urn:microsoft.com/office/officeart/2005/8/layout/orgChart1"/>
    <dgm:cxn modelId="{FE032B57-0BD2-4F42-A7B2-D486FF15B20C}" type="presParOf" srcId="{4EE8E2CD-642A-49B9-AA3B-2EE6AC43C855}" destId="{C85A88C2-4897-4E9D-87CF-A33592D490CB}" srcOrd="0" destOrd="0" presId="urn:microsoft.com/office/officeart/2005/8/layout/orgChart1"/>
    <dgm:cxn modelId="{10B5FA89-E4E7-4208-B409-0BD2CBE20DD9}" type="presParOf" srcId="{C85A88C2-4897-4E9D-87CF-A33592D490CB}" destId="{2B335B5B-D391-4913-B756-D2EC4BC3BDD6}" srcOrd="0" destOrd="0" presId="urn:microsoft.com/office/officeart/2005/8/layout/orgChart1"/>
    <dgm:cxn modelId="{631F6150-0936-4DAA-9DDF-CC91E55D2529}" type="presParOf" srcId="{C85A88C2-4897-4E9D-87CF-A33592D490CB}" destId="{A044CCF4-551C-4348-AA41-40DE7B1E9381}" srcOrd="1" destOrd="0" presId="urn:microsoft.com/office/officeart/2005/8/layout/orgChart1"/>
    <dgm:cxn modelId="{39CEB9C7-5105-4CCC-991F-65E75DC0A157}" type="presParOf" srcId="{4EE8E2CD-642A-49B9-AA3B-2EE6AC43C855}" destId="{876E9E53-E650-46F2-A5B0-8C488DD4A8B2}" srcOrd="1" destOrd="0" presId="urn:microsoft.com/office/officeart/2005/8/layout/orgChart1"/>
    <dgm:cxn modelId="{2E69F3C6-49EA-4DA0-A266-78981CA914E2}" type="presParOf" srcId="{4EE8E2CD-642A-49B9-AA3B-2EE6AC43C855}" destId="{CA0A7889-D8B9-4215-B6DD-CA442326566B}" srcOrd="2" destOrd="0" presId="urn:microsoft.com/office/officeart/2005/8/layout/orgChart1"/>
    <dgm:cxn modelId="{F0A65329-D6AB-44FC-8B0F-794F8540E029}" type="presParOf" srcId="{35B47F0B-7BE9-4C2D-8DF0-3645F76CD8DE}" destId="{858E1273-F136-443B-96DC-6AAF82392C4D}" srcOrd="6" destOrd="0" presId="urn:microsoft.com/office/officeart/2005/8/layout/orgChart1"/>
    <dgm:cxn modelId="{1B9E51EE-F940-4B25-B379-582AD6A5E845}" type="presParOf" srcId="{35B47F0B-7BE9-4C2D-8DF0-3645F76CD8DE}" destId="{955B6354-C683-43F3-9A42-6993CF156E7B}" srcOrd="7" destOrd="0" presId="urn:microsoft.com/office/officeart/2005/8/layout/orgChart1"/>
    <dgm:cxn modelId="{3D9384D4-A388-4E35-91D9-EC7E42B87EC6}" type="presParOf" srcId="{955B6354-C683-43F3-9A42-6993CF156E7B}" destId="{C652AEC7-224F-4607-AC84-DCFE4242016D}" srcOrd="0" destOrd="0" presId="urn:microsoft.com/office/officeart/2005/8/layout/orgChart1"/>
    <dgm:cxn modelId="{E381D6F9-3C3E-41FD-9711-73197DBB6185}" type="presParOf" srcId="{C652AEC7-224F-4607-AC84-DCFE4242016D}" destId="{629FDF1D-682D-465C-A6B5-AEB73CEE2485}" srcOrd="0" destOrd="0" presId="urn:microsoft.com/office/officeart/2005/8/layout/orgChart1"/>
    <dgm:cxn modelId="{15E3FE81-78FC-4289-803D-F48B449B1C96}" type="presParOf" srcId="{C652AEC7-224F-4607-AC84-DCFE4242016D}" destId="{3309A54F-A013-485F-A0B7-ED696BCC25C6}" srcOrd="1" destOrd="0" presId="urn:microsoft.com/office/officeart/2005/8/layout/orgChart1"/>
    <dgm:cxn modelId="{433BBB59-4DA0-43D2-B7B2-89074EBFC619}" type="presParOf" srcId="{955B6354-C683-43F3-9A42-6993CF156E7B}" destId="{82A090AA-0AB8-43D9-ACBB-508CB9EA6900}" srcOrd="1" destOrd="0" presId="urn:microsoft.com/office/officeart/2005/8/layout/orgChart1"/>
    <dgm:cxn modelId="{83E3E740-3794-401D-9F09-88E5F2FD074E}" type="presParOf" srcId="{955B6354-C683-43F3-9A42-6993CF156E7B}" destId="{4422F5CE-BC17-48EA-A619-3C4DEB320D54}" srcOrd="2" destOrd="0" presId="urn:microsoft.com/office/officeart/2005/8/layout/orgChart1"/>
    <dgm:cxn modelId="{34976886-0228-445A-92A6-3B211A3E4113}" type="presParOf" srcId="{35B47F0B-7BE9-4C2D-8DF0-3645F76CD8DE}" destId="{BEEB1F14-B22B-4C7F-8332-B391D24F2A53}" srcOrd="8" destOrd="0" presId="urn:microsoft.com/office/officeart/2005/8/layout/orgChart1"/>
    <dgm:cxn modelId="{98BC4122-23A2-4C55-87B5-FD2F5FBC3679}" type="presParOf" srcId="{35B47F0B-7BE9-4C2D-8DF0-3645F76CD8DE}" destId="{A840BEAA-0F06-48DB-A0D3-F0290F954704}" srcOrd="9" destOrd="0" presId="urn:microsoft.com/office/officeart/2005/8/layout/orgChart1"/>
    <dgm:cxn modelId="{3AD4B713-B870-499A-A1D3-7077A6E150B4}" type="presParOf" srcId="{A840BEAA-0F06-48DB-A0D3-F0290F954704}" destId="{D9B18FD8-ADD4-4257-BA19-C69863C87941}" srcOrd="0" destOrd="0" presId="urn:microsoft.com/office/officeart/2005/8/layout/orgChart1"/>
    <dgm:cxn modelId="{302568CD-C44E-4F89-A5A9-7EDC9C24E8EE}" type="presParOf" srcId="{D9B18FD8-ADD4-4257-BA19-C69863C87941}" destId="{06EEFC1B-9A73-4077-9E45-D80D7F8230EC}" srcOrd="0" destOrd="0" presId="urn:microsoft.com/office/officeart/2005/8/layout/orgChart1"/>
    <dgm:cxn modelId="{AC8AC1B1-E32D-45F0-ACA7-B72426ABCF1D}" type="presParOf" srcId="{D9B18FD8-ADD4-4257-BA19-C69863C87941}" destId="{53922BEA-A0AF-4C3C-9E3D-9ED24812A62D}" srcOrd="1" destOrd="0" presId="urn:microsoft.com/office/officeart/2005/8/layout/orgChart1"/>
    <dgm:cxn modelId="{08349A41-0C52-4834-9978-8F760BF1AD46}" type="presParOf" srcId="{A840BEAA-0F06-48DB-A0D3-F0290F954704}" destId="{15078449-CDFE-45A9-90C9-B15CA2328444}" srcOrd="1" destOrd="0" presId="urn:microsoft.com/office/officeart/2005/8/layout/orgChart1"/>
    <dgm:cxn modelId="{3C68D652-EA4D-4BEB-8865-562F641B6EA6}" type="presParOf" srcId="{A840BEAA-0F06-48DB-A0D3-F0290F954704}" destId="{926D7CFB-0C69-4CE5-B7DD-130F966A6D5F}" srcOrd="2" destOrd="0" presId="urn:microsoft.com/office/officeart/2005/8/layout/orgChart1"/>
    <dgm:cxn modelId="{198F4ADB-F94A-487A-A476-3DD7A9AE719D}" type="presParOf" srcId="{598FF95B-3180-4099-A13A-04B30FA9CCC8}" destId="{C24F7941-DCEC-46CC-8D6F-312BD7C56DFE}" srcOrd="2" destOrd="0" presId="urn:microsoft.com/office/officeart/2005/8/layout/orgChart1"/>
    <dgm:cxn modelId="{4DDFBA30-53B6-448A-ACDD-035FB2C691E0}" type="presParOf" srcId="{30E9F6B2-4C4F-45F6-8098-5ED9F9CFEE71}" destId="{EED14C34-439F-415C-81F5-E4F501805626}" srcOrd="4" destOrd="0" presId="urn:microsoft.com/office/officeart/2005/8/layout/orgChart1"/>
    <dgm:cxn modelId="{7FEB289C-BBDA-42AB-A233-4FC6FE2F8BAA}" type="presParOf" srcId="{30E9F6B2-4C4F-45F6-8098-5ED9F9CFEE71}" destId="{AA838A91-BC22-4736-ABCE-DE8F675A9FA9}" srcOrd="5" destOrd="0" presId="urn:microsoft.com/office/officeart/2005/8/layout/orgChart1"/>
    <dgm:cxn modelId="{B0AA0B79-6A49-4A3B-B1B8-4091B2B62BF9}" type="presParOf" srcId="{AA838A91-BC22-4736-ABCE-DE8F675A9FA9}" destId="{CE7F3813-FC03-4BBB-93DA-5BE3512600FD}" srcOrd="0" destOrd="0" presId="urn:microsoft.com/office/officeart/2005/8/layout/orgChart1"/>
    <dgm:cxn modelId="{AF4E2A63-9EF8-4B80-9607-286007BFA31F}" type="presParOf" srcId="{CE7F3813-FC03-4BBB-93DA-5BE3512600FD}" destId="{35CDCB6B-EEA9-47F9-8BBE-F4BE277C0BA7}" srcOrd="0" destOrd="0" presId="urn:microsoft.com/office/officeart/2005/8/layout/orgChart1"/>
    <dgm:cxn modelId="{DA016E78-3EEC-4BCE-B38B-0B71602C303D}" type="presParOf" srcId="{CE7F3813-FC03-4BBB-93DA-5BE3512600FD}" destId="{747C1FD6-0219-4B55-9BAA-BE3810ECE784}" srcOrd="1" destOrd="0" presId="urn:microsoft.com/office/officeart/2005/8/layout/orgChart1"/>
    <dgm:cxn modelId="{4C89D8C0-B64C-4645-8FC3-D09C8EF2216E}" type="presParOf" srcId="{AA838A91-BC22-4736-ABCE-DE8F675A9FA9}" destId="{4FCD28A9-176D-4E44-90BB-3EE3046CE739}" srcOrd="1" destOrd="0" presId="urn:microsoft.com/office/officeart/2005/8/layout/orgChart1"/>
    <dgm:cxn modelId="{41CB2B71-4722-42B5-A84A-F3B23E16BAE6}" type="presParOf" srcId="{4FCD28A9-176D-4E44-90BB-3EE3046CE739}" destId="{D7857C5F-D8FF-4CF2-B657-45DB2122E54F}" srcOrd="0" destOrd="0" presId="urn:microsoft.com/office/officeart/2005/8/layout/orgChart1"/>
    <dgm:cxn modelId="{A9AF596B-9D30-4F0A-96F9-152AF46FCB96}" type="presParOf" srcId="{4FCD28A9-176D-4E44-90BB-3EE3046CE739}" destId="{8D8C526A-48F5-41E6-9FC9-C5A632CD558D}" srcOrd="1" destOrd="0" presId="urn:microsoft.com/office/officeart/2005/8/layout/orgChart1"/>
    <dgm:cxn modelId="{9BF2D09D-EB9F-4263-87A5-2C6C33369A07}" type="presParOf" srcId="{8D8C526A-48F5-41E6-9FC9-C5A632CD558D}" destId="{B06B9104-8243-41B0-B52A-20A60A38C98E}" srcOrd="0" destOrd="0" presId="urn:microsoft.com/office/officeart/2005/8/layout/orgChart1"/>
    <dgm:cxn modelId="{A389697F-E550-4497-BA80-7201AC574D6B}" type="presParOf" srcId="{B06B9104-8243-41B0-B52A-20A60A38C98E}" destId="{46DB9038-5025-43D5-90E1-8A828BA4897C}" srcOrd="0" destOrd="0" presId="urn:microsoft.com/office/officeart/2005/8/layout/orgChart1"/>
    <dgm:cxn modelId="{A1DDEC95-DC59-4AA4-A9A0-945D0EACB0B4}" type="presParOf" srcId="{B06B9104-8243-41B0-B52A-20A60A38C98E}" destId="{D6635E65-4811-4390-802F-3C9B0B6DEFC5}" srcOrd="1" destOrd="0" presId="urn:microsoft.com/office/officeart/2005/8/layout/orgChart1"/>
    <dgm:cxn modelId="{0D010943-AC40-49B1-87B7-9595AFF694A5}" type="presParOf" srcId="{8D8C526A-48F5-41E6-9FC9-C5A632CD558D}" destId="{151D1B8C-11D3-4790-887D-B4250F76B4CE}" srcOrd="1" destOrd="0" presId="urn:microsoft.com/office/officeart/2005/8/layout/orgChart1"/>
    <dgm:cxn modelId="{FBC10E6B-BF2C-4AA7-B76D-841473DCCA89}" type="presParOf" srcId="{8D8C526A-48F5-41E6-9FC9-C5A632CD558D}" destId="{B719A851-17B3-4642-B3AF-273542206DEE}" srcOrd="2" destOrd="0" presId="urn:microsoft.com/office/officeart/2005/8/layout/orgChart1"/>
    <dgm:cxn modelId="{94A66CA7-99BB-488B-937F-C173F378ED7B}" type="presParOf" srcId="{4FCD28A9-176D-4E44-90BB-3EE3046CE739}" destId="{32159FC1-485F-4DE5-8220-61E3F44AA314}" srcOrd="2" destOrd="0" presId="urn:microsoft.com/office/officeart/2005/8/layout/orgChart1"/>
    <dgm:cxn modelId="{129BE619-4BBE-44D4-8F2E-24B102CE4E0C}" type="presParOf" srcId="{4FCD28A9-176D-4E44-90BB-3EE3046CE739}" destId="{62B37A6C-165E-40F1-BFAE-6B6819AF86CC}" srcOrd="3" destOrd="0" presId="urn:microsoft.com/office/officeart/2005/8/layout/orgChart1"/>
    <dgm:cxn modelId="{3188F496-A987-49FD-B4CE-EDD0146166A4}" type="presParOf" srcId="{62B37A6C-165E-40F1-BFAE-6B6819AF86CC}" destId="{656A8462-3C80-45B1-B26D-51AC99596E02}" srcOrd="0" destOrd="0" presId="urn:microsoft.com/office/officeart/2005/8/layout/orgChart1"/>
    <dgm:cxn modelId="{857C3308-B548-4E2B-9B86-6470BA6B86FF}" type="presParOf" srcId="{656A8462-3C80-45B1-B26D-51AC99596E02}" destId="{BF1F0B7A-B48A-4F73-A55F-FBE49FA83608}" srcOrd="0" destOrd="0" presId="urn:microsoft.com/office/officeart/2005/8/layout/orgChart1"/>
    <dgm:cxn modelId="{346665A0-826F-427E-A33E-4C41FE046901}" type="presParOf" srcId="{656A8462-3C80-45B1-B26D-51AC99596E02}" destId="{F237C30E-0815-4BF9-9BD0-5E28B3A948D0}" srcOrd="1" destOrd="0" presId="urn:microsoft.com/office/officeart/2005/8/layout/orgChart1"/>
    <dgm:cxn modelId="{63FF3922-0CD2-412F-B233-6E62D51A7C56}" type="presParOf" srcId="{62B37A6C-165E-40F1-BFAE-6B6819AF86CC}" destId="{013AF872-2222-49E4-B779-239DA5E94232}" srcOrd="1" destOrd="0" presId="urn:microsoft.com/office/officeart/2005/8/layout/orgChart1"/>
    <dgm:cxn modelId="{A4F0A98A-B207-485D-9AB9-1B3E3B710FFE}" type="presParOf" srcId="{62B37A6C-165E-40F1-BFAE-6B6819AF86CC}" destId="{B81D266C-5B4C-4E90-B64D-A2883A61E645}" srcOrd="2" destOrd="0" presId="urn:microsoft.com/office/officeart/2005/8/layout/orgChart1"/>
    <dgm:cxn modelId="{A11D6A47-E885-48F3-B52D-669F6CA33801}" type="presParOf" srcId="{AA838A91-BC22-4736-ABCE-DE8F675A9FA9}" destId="{B116DEB9-FE9F-475E-91B5-D8F72A0E7D18}" srcOrd="2" destOrd="0" presId="urn:microsoft.com/office/officeart/2005/8/layout/orgChart1"/>
    <dgm:cxn modelId="{8ACB5D4F-D273-4B4C-BF72-9606061D6934}" type="presParOf" srcId="{3D655079-E8C0-4B8D-A95F-FD639731875E}" destId="{CBAE75DC-C52F-45A7-B0E1-50EE90C28A6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8971DBA-CFDD-4965-8C11-A155D55FF54A}" type="doc">
      <dgm:prSet loTypeId="urn:microsoft.com/office/officeart/2005/8/layout/hierarchy3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5D57643-781A-4C67-B1E5-563B2F5B2B1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экспрессии генов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119C6F1-1F0C-4266-BC6D-E450756BA7FC}" type="parTrans" cxnId="{F7B97EAF-C7FD-49EC-B47C-2878095A344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DCB72C5-EAA3-417F-B30D-448043ACB657}" type="sibTrans" cxnId="{F7B97EAF-C7FD-49EC-B47C-2878095A344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A0DEF0-E716-43DB-B7C0-7B2918C7A0B0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ПЦР в реальном времени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286FC5-C0DC-49CF-AE53-F26F305EFA27}" type="parTrans" cxnId="{F7C54967-9091-4381-BE45-A70EE45A94E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16B134-0E66-449C-8CDF-2217F5AFEC16}" type="sibTrans" cxnId="{F7C54967-9091-4381-BE45-A70EE45A94E5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6E3412E-AE6E-430D-923E-EE12E2B0D4B4}">
      <dgm:prSet phldrT="[Текст]"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Секвенирование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транскриптома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1EE5A9-7326-4587-812C-D2FBDBDEA259}" type="parTrans" cxnId="{DE91296D-196D-4328-B7B4-BEAEF92E66C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D23FD9-C9C0-4405-9512-8488DA878836}" type="sibTrans" cxnId="{DE91296D-196D-4328-B7B4-BEAEF92E66C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027CE7-9E6B-49B0-9C9C-E9E9E9C9079E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протеомных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изменений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FE9A24-70FC-471B-972B-9A08CD941DBA}" type="parTrans" cxnId="{9AA8E479-1308-4C5C-B2B8-DCF263F19EA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44CF36-CA29-4965-A5B2-EC95FE0FFAAA}" type="sibTrans" cxnId="{9AA8E479-1308-4C5C-B2B8-DCF263F19EA8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50B83C-06AD-44E0-A9C6-442951317146}">
      <dgm:prSet phldrT="[Текст]" custT="1"/>
      <dgm:spPr/>
      <dgm:t>
        <a:bodyPr/>
        <a:lstStyle/>
        <a:p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Масс-спектрометрическое </a:t>
          </a:r>
          <a:r>
            <a:rPr lang="ru-RU" sz="14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секвенирование</a:t>
          </a:r>
          <a:r>
            <a:rPr lang="ru-RU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белков</a:t>
          </a:r>
          <a:endParaRPr lang="ru-RU" sz="1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AF792ED-D906-4945-A3FE-17159C16AC55}" type="parTrans" cxnId="{D9B206B5-4749-4A0E-908C-66DBA90818E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D87DC34-393E-4324-B96B-B0E177911776}" type="sibTrans" cxnId="{D9B206B5-4749-4A0E-908C-66DBA90818E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D0834C8-E8E5-409B-AF4D-976F2F35554C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ИФА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FF7563B-E119-44B3-A389-9FECD611A3DC}" type="parTrans" cxnId="{E46CE026-7B6E-4AD7-81AD-D7424B63A83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8D29E5-6A58-4978-A407-9800E8E96636}" type="sibTrans" cxnId="{E46CE026-7B6E-4AD7-81AD-D7424B63A839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689FF14-64FC-406A-A1FD-8F60A8C9B39E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ДНК-чипы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86FDD9-75C6-4319-BCCC-A37CE8516DA8}" type="parTrans" cxnId="{77C51607-8DD3-408A-AF5E-71439B5231D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27AA796-CEBA-4EE3-9862-66A4E8E4DDD1}" type="sibTrans" cxnId="{77C51607-8DD3-408A-AF5E-71439B5231D6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0C474E-D3F5-48D4-995E-D200346D76F9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</a:t>
          </a:r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метаболомных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изменений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2CA86E-8ADE-44A5-B556-189BE0F1B3B6}" type="parTrans" cxnId="{71024FD7-D354-4ED8-A012-AC4F389AB7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2CD7C9A-46AF-415A-BE83-F99589AD4E52}" type="sibTrans" cxnId="{71024FD7-D354-4ED8-A012-AC4F389AB784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143899-EDF3-4A0C-9E68-272CE9DE5519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Хромато-масс-спектрометрия и масс-спектрометрия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69BD70-D8E7-4C17-A9B5-3011A663FE50}" type="parTrans" cxnId="{64DFFDC8-93CC-46FF-B47A-221DB4F5144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A97567-EE7A-436E-A5B7-ADB4A315CB81}" type="sibTrans" cxnId="{64DFFDC8-93CC-46FF-B47A-221DB4F51443}">
      <dgm:prSet/>
      <dgm:spPr/>
      <dgm:t>
        <a:bodyPr/>
        <a:lstStyle/>
        <a:p>
          <a:endParaRPr lang="ru-RU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FCE5DA-9D76-4BAF-B788-C09E933B8A21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ВЭЖХ с масс-детектором 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D54E77-D2C4-47D8-8E89-F6578093ABC3}" type="parTrans" cxnId="{008BB2EE-6891-4647-84AF-1B9CFEB6AE6B}">
      <dgm:prSet/>
      <dgm:spPr/>
      <dgm:t>
        <a:bodyPr/>
        <a:lstStyle/>
        <a:p>
          <a:endParaRPr lang="ru-RU"/>
        </a:p>
      </dgm:t>
    </dgm:pt>
    <dgm:pt modelId="{D3B00FC6-2784-46E4-83B8-8E56C968FC54}" type="sibTrans" cxnId="{008BB2EE-6891-4647-84AF-1B9CFEB6AE6B}">
      <dgm:prSet/>
      <dgm:spPr/>
      <dgm:t>
        <a:bodyPr/>
        <a:lstStyle/>
        <a:p>
          <a:endParaRPr lang="ru-RU"/>
        </a:p>
      </dgm:t>
    </dgm:pt>
    <dgm:pt modelId="{89C89BE7-5B51-4AF7-B645-9CCD2D1AF30A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Капиллярный электрофорез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854A42C-CC9E-4438-9761-DE375059241A}" type="parTrans" cxnId="{9ABEEAB0-8A78-4385-8DC8-0D96A2866236}">
      <dgm:prSet/>
      <dgm:spPr/>
      <dgm:t>
        <a:bodyPr/>
        <a:lstStyle/>
        <a:p>
          <a:endParaRPr lang="ru-RU"/>
        </a:p>
      </dgm:t>
    </dgm:pt>
    <dgm:pt modelId="{C06EC3AE-FEA9-495A-ACF9-44F67BAD6540}" type="sibTrans" cxnId="{9ABEEAB0-8A78-4385-8DC8-0D96A2866236}">
      <dgm:prSet/>
      <dgm:spPr/>
      <dgm:t>
        <a:bodyPr/>
        <a:lstStyle/>
        <a:p>
          <a:endParaRPr lang="ru-RU"/>
        </a:p>
      </dgm:t>
    </dgm:pt>
    <dgm:pt modelId="{CA25240C-3AE8-489B-8532-E89F8D272EF0}">
      <dgm:prSet custT="1"/>
      <dgm:spPr/>
      <dgm:t>
        <a:bodyPr/>
        <a:lstStyle/>
        <a:p>
          <a:r>
            <a:rPr lang="ru-RU" sz="1400" b="1" dirty="0" smtClean="0"/>
            <a:t>Оценка фотосинтетического потенциала</a:t>
          </a:r>
          <a:endParaRPr lang="ru-RU" sz="1400" b="1" dirty="0"/>
        </a:p>
      </dgm:t>
    </dgm:pt>
    <dgm:pt modelId="{273525EB-4064-4C15-8C80-605E97B41C7B}" type="parTrans" cxnId="{D4477C1E-CC48-44F6-9ABE-F243E93271A2}">
      <dgm:prSet/>
      <dgm:spPr/>
      <dgm:t>
        <a:bodyPr/>
        <a:lstStyle/>
        <a:p>
          <a:endParaRPr lang="ru-RU"/>
        </a:p>
      </dgm:t>
    </dgm:pt>
    <dgm:pt modelId="{4FCE6EF7-E5BE-47EC-B37C-6ACB6F1EFE7F}" type="sibTrans" cxnId="{D4477C1E-CC48-44F6-9ABE-F243E93271A2}">
      <dgm:prSet/>
      <dgm:spPr/>
      <dgm:t>
        <a:bodyPr/>
        <a:lstStyle/>
        <a:p>
          <a:endParaRPr lang="ru-RU"/>
        </a:p>
      </dgm:t>
    </dgm:pt>
    <dgm:pt modelId="{D993687E-6774-4F67-9F65-D698EE70B569}">
      <dgm:prSet custT="1"/>
      <dgm:spPr/>
      <dgm:t>
        <a:bodyPr/>
        <a:lstStyle/>
        <a:p>
          <a:r>
            <a:rPr lang="en-US" sz="1400" b="1" dirty="0" smtClean="0"/>
            <a:t>PAM-</a:t>
          </a:r>
          <a:r>
            <a:rPr lang="ru-RU" sz="1400" b="1" dirty="0" err="1" smtClean="0"/>
            <a:t>флуориметрия</a:t>
          </a:r>
          <a:endParaRPr lang="ru-RU" sz="1400" b="1" dirty="0"/>
        </a:p>
      </dgm:t>
    </dgm:pt>
    <dgm:pt modelId="{422C992C-E808-41A1-ACBE-C815E2E4E2AB}" type="parTrans" cxnId="{EA0A8243-2DBE-4742-9889-B6B008AF39BA}">
      <dgm:prSet/>
      <dgm:spPr/>
      <dgm:t>
        <a:bodyPr/>
        <a:lstStyle/>
        <a:p>
          <a:endParaRPr lang="ru-RU"/>
        </a:p>
      </dgm:t>
    </dgm:pt>
    <dgm:pt modelId="{861FD779-41EE-4A11-BB78-14D516363DF3}" type="sibTrans" cxnId="{EA0A8243-2DBE-4742-9889-B6B008AF39BA}">
      <dgm:prSet/>
      <dgm:spPr/>
      <dgm:t>
        <a:bodyPr/>
        <a:lstStyle/>
        <a:p>
          <a:endParaRPr lang="ru-RU"/>
        </a:p>
      </dgm:t>
    </dgm:pt>
    <dgm:pt modelId="{62DAA6B8-FEE0-40F7-B430-3FCA1CD325BF}">
      <dgm:prSet/>
      <dgm:spPr/>
      <dgm:t>
        <a:bodyPr/>
        <a:lstStyle/>
        <a:p>
          <a:r>
            <a:rPr lang="ru-RU" b="1" dirty="0" smtClean="0"/>
            <a:t>Оценка ассимиляции </a:t>
          </a:r>
          <a:r>
            <a:rPr lang="en-US" b="1" smtClean="0"/>
            <a:t>CO2</a:t>
          </a:r>
          <a:endParaRPr lang="ru-RU" b="1"/>
        </a:p>
      </dgm:t>
    </dgm:pt>
    <dgm:pt modelId="{C50DD97D-9301-47C5-80B8-9076A4BA28BA}" type="parTrans" cxnId="{4B0DA263-9811-4C9D-88C1-5E7353892602}">
      <dgm:prSet/>
      <dgm:spPr/>
      <dgm:t>
        <a:bodyPr/>
        <a:lstStyle/>
        <a:p>
          <a:endParaRPr lang="ru-RU"/>
        </a:p>
      </dgm:t>
    </dgm:pt>
    <dgm:pt modelId="{CB23DD91-942A-4D59-9033-F8C2CEBE283C}" type="sibTrans" cxnId="{4B0DA263-9811-4C9D-88C1-5E7353892602}">
      <dgm:prSet/>
      <dgm:spPr/>
      <dgm:t>
        <a:bodyPr/>
        <a:lstStyle/>
        <a:p>
          <a:endParaRPr lang="ru-RU"/>
        </a:p>
      </dgm:t>
    </dgm:pt>
    <dgm:pt modelId="{8BD66D62-1DE4-445A-A862-8FCE3987A0CD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Методы биоинформационного анализа данных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1FEB23-847A-470D-8798-1646FAA65A10}" type="parTrans" cxnId="{FF394BCD-EEA4-4245-9714-806CD0E5F244}">
      <dgm:prSet/>
      <dgm:spPr/>
      <dgm:t>
        <a:bodyPr/>
        <a:lstStyle/>
        <a:p>
          <a:endParaRPr lang="ru-RU"/>
        </a:p>
      </dgm:t>
    </dgm:pt>
    <dgm:pt modelId="{6879CC90-00E6-4D77-8DD3-3A7B0CC80E6E}" type="sibTrans" cxnId="{FF394BCD-EEA4-4245-9714-806CD0E5F244}">
      <dgm:prSet/>
      <dgm:spPr/>
      <dgm:t>
        <a:bodyPr/>
        <a:lstStyle/>
        <a:p>
          <a:endParaRPr lang="ru-RU"/>
        </a:p>
      </dgm:t>
    </dgm:pt>
    <dgm:pt modelId="{00F35709-4488-488D-9737-AD45031B9606}" type="pres">
      <dgm:prSet presAssocID="{08971DBA-CFDD-4965-8C11-A155D55FF54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CB3DA4C-8D1C-48FE-A217-2EEE2206B333}" type="pres">
      <dgm:prSet presAssocID="{25D57643-781A-4C67-B1E5-563B2F5B2B10}" presName="root" presStyleCnt="0"/>
      <dgm:spPr/>
      <dgm:t>
        <a:bodyPr/>
        <a:lstStyle/>
        <a:p>
          <a:endParaRPr lang="ru-RU"/>
        </a:p>
      </dgm:t>
    </dgm:pt>
    <dgm:pt modelId="{1EDF8DD2-A15D-43D0-A180-7EF459DED19E}" type="pres">
      <dgm:prSet presAssocID="{25D57643-781A-4C67-B1E5-563B2F5B2B10}" presName="rootComposite" presStyleCnt="0"/>
      <dgm:spPr/>
      <dgm:t>
        <a:bodyPr/>
        <a:lstStyle/>
        <a:p>
          <a:endParaRPr lang="ru-RU"/>
        </a:p>
      </dgm:t>
    </dgm:pt>
    <dgm:pt modelId="{70B547FE-4916-41D7-9CC1-547A3AFBC002}" type="pres">
      <dgm:prSet presAssocID="{25D57643-781A-4C67-B1E5-563B2F5B2B10}" presName="rootText" presStyleLbl="node1" presStyleIdx="0" presStyleCnt="5"/>
      <dgm:spPr/>
      <dgm:t>
        <a:bodyPr/>
        <a:lstStyle/>
        <a:p>
          <a:endParaRPr lang="ru-RU"/>
        </a:p>
      </dgm:t>
    </dgm:pt>
    <dgm:pt modelId="{BDCF9C7C-158A-4862-93E5-E37FCABE3803}" type="pres">
      <dgm:prSet presAssocID="{25D57643-781A-4C67-B1E5-563B2F5B2B10}" presName="rootConnector" presStyleLbl="node1" presStyleIdx="0" presStyleCnt="5"/>
      <dgm:spPr/>
      <dgm:t>
        <a:bodyPr/>
        <a:lstStyle/>
        <a:p>
          <a:endParaRPr lang="ru-RU"/>
        </a:p>
      </dgm:t>
    </dgm:pt>
    <dgm:pt modelId="{95B7B92F-7BFC-416C-8E34-0DD3E8405765}" type="pres">
      <dgm:prSet presAssocID="{25D57643-781A-4C67-B1E5-563B2F5B2B10}" presName="childShape" presStyleCnt="0"/>
      <dgm:spPr/>
      <dgm:t>
        <a:bodyPr/>
        <a:lstStyle/>
        <a:p>
          <a:endParaRPr lang="ru-RU"/>
        </a:p>
      </dgm:t>
    </dgm:pt>
    <dgm:pt modelId="{8DA43823-C3EB-4D32-A45D-369554B72A1A}" type="pres">
      <dgm:prSet presAssocID="{49286FC5-C0DC-49CF-AE53-F26F305EFA27}" presName="Name13" presStyleLbl="parChTrans1D2" presStyleIdx="0" presStyleCnt="10"/>
      <dgm:spPr/>
      <dgm:t>
        <a:bodyPr/>
        <a:lstStyle/>
        <a:p>
          <a:endParaRPr lang="ru-RU"/>
        </a:p>
      </dgm:t>
    </dgm:pt>
    <dgm:pt modelId="{8447E83D-9804-47ED-9983-EC5E3373316F}" type="pres">
      <dgm:prSet presAssocID="{64A0DEF0-E716-43DB-B7C0-7B2918C7A0B0}" presName="childText" presStyleLbl="bgAcc1" presStyleIdx="0" presStyleCnt="10" custScaleX="112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8FEFB-3C37-46FD-BAAD-FCF87D78A25C}" type="pres">
      <dgm:prSet presAssocID="{B086FDD9-75C6-4319-BCCC-A37CE8516DA8}" presName="Name13" presStyleLbl="parChTrans1D2" presStyleIdx="1" presStyleCnt="10"/>
      <dgm:spPr/>
      <dgm:t>
        <a:bodyPr/>
        <a:lstStyle/>
        <a:p>
          <a:endParaRPr lang="ru-RU"/>
        </a:p>
      </dgm:t>
    </dgm:pt>
    <dgm:pt modelId="{6BC4DE22-DB29-492E-AF14-CD262A63AD56}" type="pres">
      <dgm:prSet presAssocID="{0689FF14-64FC-406A-A1FD-8F60A8C9B39E}" presName="childText" presStyleLbl="bgAcc1" presStyleIdx="1" presStyleCnt="10" custScaleX="112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FFE4BA-272E-4FA7-A400-C2E0AED6E15A}" type="pres">
      <dgm:prSet presAssocID="{561EE5A9-7326-4587-812C-D2FBDBDEA259}" presName="Name13" presStyleLbl="parChTrans1D2" presStyleIdx="2" presStyleCnt="10"/>
      <dgm:spPr/>
      <dgm:t>
        <a:bodyPr/>
        <a:lstStyle/>
        <a:p>
          <a:endParaRPr lang="ru-RU"/>
        </a:p>
      </dgm:t>
    </dgm:pt>
    <dgm:pt modelId="{32F15101-4BDD-44AA-8CD7-B938938B4361}" type="pres">
      <dgm:prSet presAssocID="{76E3412E-AE6E-430D-923E-EE12E2B0D4B4}" presName="childText" presStyleLbl="bgAcc1" presStyleIdx="2" presStyleCnt="10" custScaleX="112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459D26-75A6-48FD-8D0C-B3E52681D28C}" type="pres">
      <dgm:prSet presAssocID="{45027CE7-9E6B-49B0-9C9C-E9E9E9C9079E}" presName="root" presStyleCnt="0"/>
      <dgm:spPr/>
      <dgm:t>
        <a:bodyPr/>
        <a:lstStyle/>
        <a:p>
          <a:endParaRPr lang="ru-RU"/>
        </a:p>
      </dgm:t>
    </dgm:pt>
    <dgm:pt modelId="{8A5886B9-8AB1-40AC-97D2-891683BB3984}" type="pres">
      <dgm:prSet presAssocID="{45027CE7-9E6B-49B0-9C9C-E9E9E9C9079E}" presName="rootComposite" presStyleCnt="0"/>
      <dgm:spPr/>
      <dgm:t>
        <a:bodyPr/>
        <a:lstStyle/>
        <a:p>
          <a:endParaRPr lang="ru-RU"/>
        </a:p>
      </dgm:t>
    </dgm:pt>
    <dgm:pt modelId="{C46A04E4-5A24-4934-ADC6-E7465E6492DC}" type="pres">
      <dgm:prSet presAssocID="{45027CE7-9E6B-49B0-9C9C-E9E9E9C9079E}" presName="rootText" presStyleLbl="node1" presStyleIdx="1" presStyleCnt="5"/>
      <dgm:spPr/>
      <dgm:t>
        <a:bodyPr/>
        <a:lstStyle/>
        <a:p>
          <a:endParaRPr lang="ru-RU"/>
        </a:p>
      </dgm:t>
    </dgm:pt>
    <dgm:pt modelId="{BC4D8872-B2F2-464B-B352-F218C45EDC1B}" type="pres">
      <dgm:prSet presAssocID="{45027CE7-9E6B-49B0-9C9C-E9E9E9C9079E}" presName="rootConnector" presStyleLbl="node1" presStyleIdx="1" presStyleCnt="5"/>
      <dgm:spPr/>
      <dgm:t>
        <a:bodyPr/>
        <a:lstStyle/>
        <a:p>
          <a:endParaRPr lang="ru-RU"/>
        </a:p>
      </dgm:t>
    </dgm:pt>
    <dgm:pt modelId="{90475975-B19D-4714-813F-6D34D6359523}" type="pres">
      <dgm:prSet presAssocID="{45027CE7-9E6B-49B0-9C9C-E9E9E9C9079E}" presName="childShape" presStyleCnt="0"/>
      <dgm:spPr/>
      <dgm:t>
        <a:bodyPr/>
        <a:lstStyle/>
        <a:p>
          <a:endParaRPr lang="ru-RU"/>
        </a:p>
      </dgm:t>
    </dgm:pt>
    <dgm:pt modelId="{97A32129-65D7-4428-BC88-5B615C552F42}" type="pres">
      <dgm:prSet presAssocID="{1AF792ED-D906-4945-A3FE-17159C16AC55}" presName="Name13" presStyleLbl="parChTrans1D2" presStyleIdx="3" presStyleCnt="10"/>
      <dgm:spPr/>
      <dgm:t>
        <a:bodyPr/>
        <a:lstStyle/>
        <a:p>
          <a:endParaRPr lang="ru-RU"/>
        </a:p>
      </dgm:t>
    </dgm:pt>
    <dgm:pt modelId="{B0EABEC4-25AF-4738-BC69-2F2EDAD82D2F}" type="pres">
      <dgm:prSet presAssocID="{8250B83C-06AD-44E0-A9C6-442951317146}" presName="childText" presStyleLbl="bgAcc1" presStyleIdx="3" presStyleCnt="10" custScaleX="112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FDFCC8-9187-4967-B61B-2596DD76F5B0}" type="pres">
      <dgm:prSet presAssocID="{6FF7563B-E119-44B3-A389-9FECD611A3DC}" presName="Name13" presStyleLbl="parChTrans1D2" presStyleIdx="4" presStyleCnt="10"/>
      <dgm:spPr/>
      <dgm:t>
        <a:bodyPr/>
        <a:lstStyle/>
        <a:p>
          <a:endParaRPr lang="ru-RU"/>
        </a:p>
      </dgm:t>
    </dgm:pt>
    <dgm:pt modelId="{3525D03E-BAF0-4359-B483-D52939085EEF}" type="pres">
      <dgm:prSet presAssocID="{FD0834C8-E8E5-409B-AF4D-976F2F35554C}" presName="childText" presStyleLbl="bgAcc1" presStyleIdx="4" presStyleCnt="10" custScaleX="112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A77048-6D67-4513-8D64-6F1F4ED72F40}" type="pres">
      <dgm:prSet presAssocID="{150C474E-D3F5-48D4-995E-D200346D76F9}" presName="root" presStyleCnt="0"/>
      <dgm:spPr/>
      <dgm:t>
        <a:bodyPr/>
        <a:lstStyle/>
        <a:p>
          <a:endParaRPr lang="ru-RU"/>
        </a:p>
      </dgm:t>
    </dgm:pt>
    <dgm:pt modelId="{65B22A0F-1630-45B0-949C-3BD9C7918E49}" type="pres">
      <dgm:prSet presAssocID="{150C474E-D3F5-48D4-995E-D200346D76F9}" presName="rootComposite" presStyleCnt="0"/>
      <dgm:spPr/>
      <dgm:t>
        <a:bodyPr/>
        <a:lstStyle/>
        <a:p>
          <a:endParaRPr lang="ru-RU"/>
        </a:p>
      </dgm:t>
    </dgm:pt>
    <dgm:pt modelId="{F7F531B3-DC10-480E-8AC0-D3885B28F192}" type="pres">
      <dgm:prSet presAssocID="{150C474E-D3F5-48D4-995E-D200346D76F9}" presName="rootText" presStyleLbl="node1" presStyleIdx="2" presStyleCnt="5"/>
      <dgm:spPr/>
      <dgm:t>
        <a:bodyPr/>
        <a:lstStyle/>
        <a:p>
          <a:endParaRPr lang="ru-RU"/>
        </a:p>
      </dgm:t>
    </dgm:pt>
    <dgm:pt modelId="{8B5A4990-97B8-42D0-97F2-F60A43066178}" type="pres">
      <dgm:prSet presAssocID="{150C474E-D3F5-48D4-995E-D200346D76F9}" presName="rootConnector" presStyleLbl="node1" presStyleIdx="2" presStyleCnt="5"/>
      <dgm:spPr/>
      <dgm:t>
        <a:bodyPr/>
        <a:lstStyle/>
        <a:p>
          <a:endParaRPr lang="ru-RU"/>
        </a:p>
      </dgm:t>
    </dgm:pt>
    <dgm:pt modelId="{3CCCA539-6A9B-48C6-8A19-73A9042A7054}" type="pres">
      <dgm:prSet presAssocID="{150C474E-D3F5-48D4-995E-D200346D76F9}" presName="childShape" presStyleCnt="0"/>
      <dgm:spPr/>
      <dgm:t>
        <a:bodyPr/>
        <a:lstStyle/>
        <a:p>
          <a:endParaRPr lang="ru-RU"/>
        </a:p>
      </dgm:t>
    </dgm:pt>
    <dgm:pt modelId="{43FEDFD8-B722-4F0F-AB1C-3C9C140B1801}" type="pres">
      <dgm:prSet presAssocID="{3A69BD70-D8E7-4C17-A9B5-3011A663FE50}" presName="Name13" presStyleLbl="parChTrans1D2" presStyleIdx="5" presStyleCnt="10"/>
      <dgm:spPr/>
      <dgm:t>
        <a:bodyPr/>
        <a:lstStyle/>
        <a:p>
          <a:endParaRPr lang="ru-RU"/>
        </a:p>
      </dgm:t>
    </dgm:pt>
    <dgm:pt modelId="{5299C052-B505-44EB-B82E-AB8E39167CC3}" type="pres">
      <dgm:prSet presAssocID="{DA143899-EDF3-4A0C-9E68-272CE9DE5519}" presName="childText" presStyleLbl="bgAcc1" presStyleIdx="5" presStyleCnt="10" custScaleX="112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9F84D-BD8E-4DB6-B25A-DBB200F6AE02}" type="pres">
      <dgm:prSet presAssocID="{F2D54E77-D2C4-47D8-8E89-F6578093ABC3}" presName="Name13" presStyleLbl="parChTrans1D2" presStyleIdx="6" presStyleCnt="10"/>
      <dgm:spPr/>
      <dgm:t>
        <a:bodyPr/>
        <a:lstStyle/>
        <a:p>
          <a:endParaRPr lang="ru-RU"/>
        </a:p>
      </dgm:t>
    </dgm:pt>
    <dgm:pt modelId="{2C8F4EEE-4667-4386-82B2-A11095DA781D}" type="pres">
      <dgm:prSet presAssocID="{E7FCE5DA-9D76-4BAF-B788-C09E933B8A21}" presName="childText" presStyleLbl="bgAcc1" presStyleIdx="6" presStyleCnt="10" custScaleX="112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62B501-8826-4EB7-B2B5-1AF6B0BF27DD}" type="pres">
      <dgm:prSet presAssocID="{0854A42C-CC9E-4438-9761-DE375059241A}" presName="Name13" presStyleLbl="parChTrans1D2" presStyleIdx="7" presStyleCnt="10"/>
      <dgm:spPr/>
      <dgm:t>
        <a:bodyPr/>
        <a:lstStyle/>
        <a:p>
          <a:endParaRPr lang="ru-RU"/>
        </a:p>
      </dgm:t>
    </dgm:pt>
    <dgm:pt modelId="{08411DEA-A1EE-454C-B80C-9D911E09A98D}" type="pres">
      <dgm:prSet presAssocID="{89C89BE7-5B51-4AF7-B645-9CCD2D1AF30A}" presName="childText" presStyleLbl="bgAcc1" presStyleIdx="7" presStyleCnt="10" custScaleX="112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7B1D1B-8E11-458D-86D6-68C2DBE77294}" type="pres">
      <dgm:prSet presAssocID="{CA25240C-3AE8-489B-8532-E89F8D272EF0}" presName="root" presStyleCnt="0"/>
      <dgm:spPr/>
    </dgm:pt>
    <dgm:pt modelId="{CADD45FA-5C33-4EBB-B1AA-D5A6AD59AAC2}" type="pres">
      <dgm:prSet presAssocID="{CA25240C-3AE8-489B-8532-E89F8D272EF0}" presName="rootComposite" presStyleCnt="0"/>
      <dgm:spPr/>
    </dgm:pt>
    <dgm:pt modelId="{D034A95F-C16F-4702-B3EA-9606D7844229}" type="pres">
      <dgm:prSet presAssocID="{CA25240C-3AE8-489B-8532-E89F8D272EF0}" presName="rootText" presStyleLbl="node1" presStyleIdx="3" presStyleCnt="5" custScaleX="107060"/>
      <dgm:spPr/>
      <dgm:t>
        <a:bodyPr/>
        <a:lstStyle/>
        <a:p>
          <a:endParaRPr lang="ru-RU"/>
        </a:p>
      </dgm:t>
    </dgm:pt>
    <dgm:pt modelId="{AB2CB88C-708A-42E4-9965-FD8C0A2E10B6}" type="pres">
      <dgm:prSet presAssocID="{CA25240C-3AE8-489B-8532-E89F8D272EF0}" presName="rootConnector" presStyleLbl="node1" presStyleIdx="3" presStyleCnt="5"/>
      <dgm:spPr/>
      <dgm:t>
        <a:bodyPr/>
        <a:lstStyle/>
        <a:p>
          <a:endParaRPr lang="ru-RU"/>
        </a:p>
      </dgm:t>
    </dgm:pt>
    <dgm:pt modelId="{8693F5D4-FA24-4D91-8620-DE0DAE4B642C}" type="pres">
      <dgm:prSet presAssocID="{CA25240C-3AE8-489B-8532-E89F8D272EF0}" presName="childShape" presStyleCnt="0"/>
      <dgm:spPr/>
    </dgm:pt>
    <dgm:pt modelId="{1C86FCC0-33A0-4997-A874-633F12925AE1}" type="pres">
      <dgm:prSet presAssocID="{422C992C-E808-41A1-ACBE-C815E2E4E2AB}" presName="Name13" presStyleLbl="parChTrans1D2" presStyleIdx="8" presStyleCnt="10"/>
      <dgm:spPr/>
      <dgm:t>
        <a:bodyPr/>
        <a:lstStyle/>
        <a:p>
          <a:endParaRPr lang="ru-RU"/>
        </a:p>
      </dgm:t>
    </dgm:pt>
    <dgm:pt modelId="{4038B800-1AE4-4DF0-A8A0-CDCF8A1226A5}" type="pres">
      <dgm:prSet presAssocID="{D993687E-6774-4F67-9F65-D698EE70B569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7560F-25B7-46CA-A071-26C15CAF8A26}" type="pres">
      <dgm:prSet presAssocID="{C50DD97D-9301-47C5-80B8-9076A4BA28BA}" presName="Name13" presStyleLbl="parChTrans1D2" presStyleIdx="9" presStyleCnt="10"/>
      <dgm:spPr/>
    </dgm:pt>
    <dgm:pt modelId="{CD5A0737-B620-4259-AC93-D6E359D32081}" type="pres">
      <dgm:prSet presAssocID="{62DAA6B8-FEE0-40F7-B430-3FCA1CD325BF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1BD475-70BF-412F-B835-5FF25674D257}" type="pres">
      <dgm:prSet presAssocID="{8BD66D62-1DE4-445A-A862-8FCE3987A0CD}" presName="root" presStyleCnt="0"/>
      <dgm:spPr/>
    </dgm:pt>
    <dgm:pt modelId="{0037752D-A9FC-438B-ABF4-263F6AD2F6EF}" type="pres">
      <dgm:prSet presAssocID="{8BD66D62-1DE4-445A-A862-8FCE3987A0CD}" presName="rootComposite" presStyleCnt="0"/>
      <dgm:spPr/>
    </dgm:pt>
    <dgm:pt modelId="{CA2B8B5C-C331-449A-8DC1-5E99EBC45DF1}" type="pres">
      <dgm:prSet presAssocID="{8BD66D62-1DE4-445A-A862-8FCE3987A0CD}" presName="rootText" presStyleLbl="node1" presStyleIdx="4" presStyleCnt="5"/>
      <dgm:spPr/>
      <dgm:t>
        <a:bodyPr/>
        <a:lstStyle/>
        <a:p>
          <a:endParaRPr lang="ru-RU"/>
        </a:p>
      </dgm:t>
    </dgm:pt>
    <dgm:pt modelId="{1FC75D60-0736-42D3-8E52-B36EBB2DD16C}" type="pres">
      <dgm:prSet presAssocID="{8BD66D62-1DE4-445A-A862-8FCE3987A0CD}" presName="rootConnector" presStyleLbl="node1" presStyleIdx="4" presStyleCnt="5"/>
      <dgm:spPr/>
    </dgm:pt>
    <dgm:pt modelId="{4DB66002-A9C3-48BF-8708-B80006ED96B3}" type="pres">
      <dgm:prSet presAssocID="{8BD66D62-1DE4-445A-A862-8FCE3987A0CD}" presName="childShape" presStyleCnt="0"/>
      <dgm:spPr/>
    </dgm:pt>
  </dgm:ptLst>
  <dgm:cxnLst>
    <dgm:cxn modelId="{F0631E2E-28DD-45C9-BF9C-9B3A6FA43EA0}" type="presOf" srcId="{B086FDD9-75C6-4319-BCCC-A37CE8516DA8}" destId="{6D98FEFB-3C37-46FD-BAAD-FCF87D78A25C}" srcOrd="0" destOrd="0" presId="urn:microsoft.com/office/officeart/2005/8/layout/hierarchy3"/>
    <dgm:cxn modelId="{F7C54967-9091-4381-BE45-A70EE45A94E5}" srcId="{25D57643-781A-4C67-B1E5-563B2F5B2B10}" destId="{64A0DEF0-E716-43DB-B7C0-7B2918C7A0B0}" srcOrd="0" destOrd="0" parTransId="{49286FC5-C0DC-49CF-AE53-F26F305EFA27}" sibTransId="{DE16B134-0E66-449C-8CDF-2217F5AFEC16}"/>
    <dgm:cxn modelId="{5F8B1B4A-7053-4C79-ACA7-97CBDEB52FF3}" type="presOf" srcId="{25D57643-781A-4C67-B1E5-563B2F5B2B10}" destId="{70B547FE-4916-41D7-9CC1-547A3AFBC002}" srcOrd="0" destOrd="0" presId="urn:microsoft.com/office/officeart/2005/8/layout/hierarchy3"/>
    <dgm:cxn modelId="{4FB60B34-C94A-444D-9A4E-F32BBA5752BF}" type="presOf" srcId="{422C992C-E808-41A1-ACBE-C815E2E4E2AB}" destId="{1C86FCC0-33A0-4997-A874-633F12925AE1}" srcOrd="0" destOrd="0" presId="urn:microsoft.com/office/officeart/2005/8/layout/hierarchy3"/>
    <dgm:cxn modelId="{D8FDDC00-C67E-4AC7-B0C2-368223266CBB}" type="presOf" srcId="{150C474E-D3F5-48D4-995E-D200346D76F9}" destId="{8B5A4990-97B8-42D0-97F2-F60A43066178}" srcOrd="1" destOrd="0" presId="urn:microsoft.com/office/officeart/2005/8/layout/hierarchy3"/>
    <dgm:cxn modelId="{973C3AF3-25E5-4FA6-A180-ED63782EC32D}" type="presOf" srcId="{76E3412E-AE6E-430D-923E-EE12E2B0D4B4}" destId="{32F15101-4BDD-44AA-8CD7-B938938B4361}" srcOrd="0" destOrd="0" presId="urn:microsoft.com/office/officeart/2005/8/layout/hierarchy3"/>
    <dgm:cxn modelId="{5077DB7D-FA9C-45D8-A5CF-E993DBE14E90}" type="presOf" srcId="{8BD66D62-1DE4-445A-A862-8FCE3987A0CD}" destId="{CA2B8B5C-C331-449A-8DC1-5E99EBC45DF1}" srcOrd="0" destOrd="0" presId="urn:microsoft.com/office/officeart/2005/8/layout/hierarchy3"/>
    <dgm:cxn modelId="{9AA8E479-1308-4C5C-B2B8-DCF263F19EA8}" srcId="{08971DBA-CFDD-4965-8C11-A155D55FF54A}" destId="{45027CE7-9E6B-49B0-9C9C-E9E9E9C9079E}" srcOrd="1" destOrd="0" parTransId="{E2FE9A24-70FC-471B-972B-9A08CD941DBA}" sibTransId="{D944CF36-CA29-4965-A5B2-EC95FE0FFAAA}"/>
    <dgm:cxn modelId="{F7B97EAF-C7FD-49EC-B47C-2878095A3444}" srcId="{08971DBA-CFDD-4965-8C11-A155D55FF54A}" destId="{25D57643-781A-4C67-B1E5-563B2F5B2B10}" srcOrd="0" destOrd="0" parTransId="{D119C6F1-1F0C-4266-BC6D-E450756BA7FC}" sibTransId="{6DCB72C5-EAA3-417F-B30D-448043ACB657}"/>
    <dgm:cxn modelId="{3C54D0C1-2961-4BDA-A7A2-FEC7555067A1}" type="presOf" srcId="{45027CE7-9E6B-49B0-9C9C-E9E9E9C9079E}" destId="{BC4D8872-B2F2-464B-B352-F218C45EDC1B}" srcOrd="1" destOrd="0" presId="urn:microsoft.com/office/officeart/2005/8/layout/hierarchy3"/>
    <dgm:cxn modelId="{491D7A9F-1224-444C-9D36-BA54C72DA1E3}" type="presOf" srcId="{49286FC5-C0DC-49CF-AE53-F26F305EFA27}" destId="{8DA43823-C3EB-4D32-A45D-369554B72A1A}" srcOrd="0" destOrd="0" presId="urn:microsoft.com/office/officeart/2005/8/layout/hierarchy3"/>
    <dgm:cxn modelId="{847B0AF0-DA99-462E-84B2-ECAB19D48AA3}" type="presOf" srcId="{62DAA6B8-FEE0-40F7-B430-3FCA1CD325BF}" destId="{CD5A0737-B620-4259-AC93-D6E359D32081}" srcOrd="0" destOrd="0" presId="urn:microsoft.com/office/officeart/2005/8/layout/hierarchy3"/>
    <dgm:cxn modelId="{EA0A8243-2DBE-4742-9889-B6B008AF39BA}" srcId="{CA25240C-3AE8-489B-8532-E89F8D272EF0}" destId="{D993687E-6774-4F67-9F65-D698EE70B569}" srcOrd="0" destOrd="0" parTransId="{422C992C-E808-41A1-ACBE-C815E2E4E2AB}" sibTransId="{861FD779-41EE-4A11-BB78-14D516363DF3}"/>
    <dgm:cxn modelId="{3C0F018C-D0C0-481D-85AB-9B32653448C3}" type="presOf" srcId="{1AF792ED-D906-4945-A3FE-17159C16AC55}" destId="{97A32129-65D7-4428-BC88-5B615C552F42}" srcOrd="0" destOrd="0" presId="urn:microsoft.com/office/officeart/2005/8/layout/hierarchy3"/>
    <dgm:cxn modelId="{0C0D86D6-CF03-49E2-911C-7F4CAE23EB27}" type="presOf" srcId="{45027CE7-9E6B-49B0-9C9C-E9E9E9C9079E}" destId="{C46A04E4-5A24-4934-ADC6-E7465E6492DC}" srcOrd="0" destOrd="0" presId="urn:microsoft.com/office/officeart/2005/8/layout/hierarchy3"/>
    <dgm:cxn modelId="{841C98EC-35C3-40EF-9047-7125B6021FFB}" type="presOf" srcId="{150C474E-D3F5-48D4-995E-D200346D76F9}" destId="{F7F531B3-DC10-480E-8AC0-D3885B28F192}" srcOrd="0" destOrd="0" presId="urn:microsoft.com/office/officeart/2005/8/layout/hierarchy3"/>
    <dgm:cxn modelId="{94F0249E-AFFF-45CC-8C68-FAE1BE0E1849}" type="presOf" srcId="{C50DD97D-9301-47C5-80B8-9076A4BA28BA}" destId="{8727560F-25B7-46CA-A071-26C15CAF8A26}" srcOrd="0" destOrd="0" presId="urn:microsoft.com/office/officeart/2005/8/layout/hierarchy3"/>
    <dgm:cxn modelId="{7CFDC000-859C-4897-831E-60BE4261C228}" type="presOf" srcId="{0689FF14-64FC-406A-A1FD-8F60A8C9B39E}" destId="{6BC4DE22-DB29-492E-AF14-CD262A63AD56}" srcOrd="0" destOrd="0" presId="urn:microsoft.com/office/officeart/2005/8/layout/hierarchy3"/>
    <dgm:cxn modelId="{024BFBA8-1578-4066-9D37-36A8E75A0623}" type="presOf" srcId="{F2D54E77-D2C4-47D8-8E89-F6578093ABC3}" destId="{7189F84D-BD8E-4DB6-B25A-DBB200F6AE02}" srcOrd="0" destOrd="0" presId="urn:microsoft.com/office/officeart/2005/8/layout/hierarchy3"/>
    <dgm:cxn modelId="{61DE1155-B507-4FD7-92BF-D4BB583C12D4}" type="presOf" srcId="{64A0DEF0-E716-43DB-B7C0-7B2918C7A0B0}" destId="{8447E83D-9804-47ED-9983-EC5E3373316F}" srcOrd="0" destOrd="0" presId="urn:microsoft.com/office/officeart/2005/8/layout/hierarchy3"/>
    <dgm:cxn modelId="{9ABEEAB0-8A78-4385-8DC8-0D96A2866236}" srcId="{150C474E-D3F5-48D4-995E-D200346D76F9}" destId="{89C89BE7-5B51-4AF7-B645-9CCD2D1AF30A}" srcOrd="2" destOrd="0" parTransId="{0854A42C-CC9E-4438-9761-DE375059241A}" sibTransId="{C06EC3AE-FEA9-495A-ACF9-44F67BAD6540}"/>
    <dgm:cxn modelId="{008BB2EE-6891-4647-84AF-1B9CFEB6AE6B}" srcId="{150C474E-D3F5-48D4-995E-D200346D76F9}" destId="{E7FCE5DA-9D76-4BAF-B788-C09E933B8A21}" srcOrd="1" destOrd="0" parTransId="{F2D54E77-D2C4-47D8-8E89-F6578093ABC3}" sibTransId="{D3B00FC6-2784-46E4-83B8-8E56C968FC54}"/>
    <dgm:cxn modelId="{D9B206B5-4749-4A0E-908C-66DBA90818E9}" srcId="{45027CE7-9E6B-49B0-9C9C-E9E9E9C9079E}" destId="{8250B83C-06AD-44E0-A9C6-442951317146}" srcOrd="0" destOrd="0" parTransId="{1AF792ED-D906-4945-A3FE-17159C16AC55}" sibTransId="{9D87DC34-393E-4324-B96B-B0E177911776}"/>
    <dgm:cxn modelId="{D4477C1E-CC48-44F6-9ABE-F243E93271A2}" srcId="{08971DBA-CFDD-4965-8C11-A155D55FF54A}" destId="{CA25240C-3AE8-489B-8532-E89F8D272EF0}" srcOrd="3" destOrd="0" parTransId="{273525EB-4064-4C15-8C80-605E97B41C7B}" sibTransId="{4FCE6EF7-E5BE-47EC-B37C-6ACB6F1EFE7F}"/>
    <dgm:cxn modelId="{A67E8CF0-D576-4514-8306-99B4C72D20D4}" type="presOf" srcId="{FD0834C8-E8E5-409B-AF4D-976F2F35554C}" destId="{3525D03E-BAF0-4359-B483-D52939085EEF}" srcOrd="0" destOrd="0" presId="urn:microsoft.com/office/officeart/2005/8/layout/hierarchy3"/>
    <dgm:cxn modelId="{77C51607-8DD3-408A-AF5E-71439B5231D6}" srcId="{25D57643-781A-4C67-B1E5-563B2F5B2B10}" destId="{0689FF14-64FC-406A-A1FD-8F60A8C9B39E}" srcOrd="1" destOrd="0" parTransId="{B086FDD9-75C6-4319-BCCC-A37CE8516DA8}" sibTransId="{627AA796-CEBA-4EE3-9862-66A4E8E4DDD1}"/>
    <dgm:cxn modelId="{C221B239-3ED5-49F7-B543-F8B8D650EDDF}" type="presOf" srcId="{CA25240C-3AE8-489B-8532-E89F8D272EF0}" destId="{D034A95F-C16F-4702-B3EA-9606D7844229}" srcOrd="0" destOrd="0" presId="urn:microsoft.com/office/officeart/2005/8/layout/hierarchy3"/>
    <dgm:cxn modelId="{15377B86-DF88-4F96-AD93-4418C9FBF8AA}" type="presOf" srcId="{6FF7563B-E119-44B3-A389-9FECD611A3DC}" destId="{6FFDFCC8-9187-4967-B61B-2596DD76F5B0}" srcOrd="0" destOrd="0" presId="urn:microsoft.com/office/officeart/2005/8/layout/hierarchy3"/>
    <dgm:cxn modelId="{83C308AB-7339-4365-AD9C-A1E3DFBEB1E6}" type="presOf" srcId="{561EE5A9-7326-4587-812C-D2FBDBDEA259}" destId="{CFFFE4BA-272E-4FA7-A400-C2E0AED6E15A}" srcOrd="0" destOrd="0" presId="urn:microsoft.com/office/officeart/2005/8/layout/hierarchy3"/>
    <dgm:cxn modelId="{17083593-CF2F-4EFC-A2DE-E3B8BFBE6775}" type="presOf" srcId="{25D57643-781A-4C67-B1E5-563B2F5B2B10}" destId="{BDCF9C7C-158A-4862-93E5-E37FCABE3803}" srcOrd="1" destOrd="0" presId="urn:microsoft.com/office/officeart/2005/8/layout/hierarchy3"/>
    <dgm:cxn modelId="{9864D7B4-2394-43E5-8521-89A73D3DBC59}" type="presOf" srcId="{0854A42C-CC9E-4438-9761-DE375059241A}" destId="{1D62B501-8826-4EB7-B2B5-1AF6B0BF27DD}" srcOrd="0" destOrd="0" presId="urn:microsoft.com/office/officeart/2005/8/layout/hierarchy3"/>
    <dgm:cxn modelId="{19FCF3C2-B637-4924-9FBA-C0391917AD84}" type="presOf" srcId="{8250B83C-06AD-44E0-A9C6-442951317146}" destId="{B0EABEC4-25AF-4738-BC69-2F2EDAD82D2F}" srcOrd="0" destOrd="0" presId="urn:microsoft.com/office/officeart/2005/8/layout/hierarchy3"/>
    <dgm:cxn modelId="{4B0DA263-9811-4C9D-88C1-5E7353892602}" srcId="{CA25240C-3AE8-489B-8532-E89F8D272EF0}" destId="{62DAA6B8-FEE0-40F7-B430-3FCA1CD325BF}" srcOrd="1" destOrd="0" parTransId="{C50DD97D-9301-47C5-80B8-9076A4BA28BA}" sibTransId="{CB23DD91-942A-4D59-9033-F8C2CEBE283C}"/>
    <dgm:cxn modelId="{8FD069F1-CEB9-4C53-B6B3-8A135D5DA420}" type="presOf" srcId="{E7FCE5DA-9D76-4BAF-B788-C09E933B8A21}" destId="{2C8F4EEE-4667-4386-82B2-A11095DA781D}" srcOrd="0" destOrd="0" presId="urn:microsoft.com/office/officeart/2005/8/layout/hierarchy3"/>
    <dgm:cxn modelId="{C2BCB612-5B72-4B40-9A0C-ECB8F1F02035}" type="presOf" srcId="{DA143899-EDF3-4A0C-9E68-272CE9DE5519}" destId="{5299C052-B505-44EB-B82E-AB8E39167CC3}" srcOrd="0" destOrd="0" presId="urn:microsoft.com/office/officeart/2005/8/layout/hierarchy3"/>
    <dgm:cxn modelId="{71024FD7-D354-4ED8-A012-AC4F389AB784}" srcId="{08971DBA-CFDD-4965-8C11-A155D55FF54A}" destId="{150C474E-D3F5-48D4-995E-D200346D76F9}" srcOrd="2" destOrd="0" parTransId="{2F2CA86E-8ADE-44A5-B556-189BE0F1B3B6}" sibTransId="{82CD7C9A-46AF-415A-BE83-F99589AD4E52}"/>
    <dgm:cxn modelId="{19290374-3957-49C8-964C-00A2F8BAD020}" type="presOf" srcId="{CA25240C-3AE8-489B-8532-E89F8D272EF0}" destId="{AB2CB88C-708A-42E4-9965-FD8C0A2E10B6}" srcOrd="1" destOrd="0" presId="urn:microsoft.com/office/officeart/2005/8/layout/hierarchy3"/>
    <dgm:cxn modelId="{EBDD2CAF-8488-49E7-9A53-5151CB4C8490}" type="presOf" srcId="{08971DBA-CFDD-4965-8C11-A155D55FF54A}" destId="{00F35709-4488-488D-9737-AD45031B9606}" srcOrd="0" destOrd="0" presId="urn:microsoft.com/office/officeart/2005/8/layout/hierarchy3"/>
    <dgm:cxn modelId="{64DFFDC8-93CC-46FF-B47A-221DB4F51443}" srcId="{150C474E-D3F5-48D4-995E-D200346D76F9}" destId="{DA143899-EDF3-4A0C-9E68-272CE9DE5519}" srcOrd="0" destOrd="0" parTransId="{3A69BD70-D8E7-4C17-A9B5-3011A663FE50}" sibTransId="{F1A97567-EE7A-436E-A5B7-ADB4A315CB81}"/>
    <dgm:cxn modelId="{768876BA-746A-458C-83DA-31EFBCFC86D7}" type="presOf" srcId="{3A69BD70-D8E7-4C17-A9B5-3011A663FE50}" destId="{43FEDFD8-B722-4F0F-AB1C-3C9C140B1801}" srcOrd="0" destOrd="0" presId="urn:microsoft.com/office/officeart/2005/8/layout/hierarchy3"/>
    <dgm:cxn modelId="{E46CE026-7B6E-4AD7-81AD-D7424B63A839}" srcId="{45027CE7-9E6B-49B0-9C9C-E9E9E9C9079E}" destId="{FD0834C8-E8E5-409B-AF4D-976F2F35554C}" srcOrd="1" destOrd="0" parTransId="{6FF7563B-E119-44B3-A389-9FECD611A3DC}" sibTransId="{0A8D29E5-6A58-4978-A407-9800E8E96636}"/>
    <dgm:cxn modelId="{853642A8-E558-4316-A2F4-DB8E76A8E516}" type="presOf" srcId="{8BD66D62-1DE4-445A-A862-8FCE3987A0CD}" destId="{1FC75D60-0736-42D3-8E52-B36EBB2DD16C}" srcOrd="1" destOrd="0" presId="urn:microsoft.com/office/officeart/2005/8/layout/hierarchy3"/>
    <dgm:cxn modelId="{FF394BCD-EEA4-4245-9714-806CD0E5F244}" srcId="{08971DBA-CFDD-4965-8C11-A155D55FF54A}" destId="{8BD66D62-1DE4-445A-A862-8FCE3987A0CD}" srcOrd="4" destOrd="0" parTransId="{A31FEB23-847A-470D-8798-1646FAA65A10}" sibTransId="{6879CC90-00E6-4D77-8DD3-3A7B0CC80E6E}"/>
    <dgm:cxn modelId="{DE91296D-196D-4328-B7B4-BEAEF92E66C6}" srcId="{25D57643-781A-4C67-B1E5-563B2F5B2B10}" destId="{76E3412E-AE6E-430D-923E-EE12E2B0D4B4}" srcOrd="2" destOrd="0" parTransId="{561EE5A9-7326-4587-812C-D2FBDBDEA259}" sibTransId="{99D23FD9-C9C0-4405-9512-8488DA878836}"/>
    <dgm:cxn modelId="{6C7F7EC0-8365-489E-B644-61A370DB4791}" type="presOf" srcId="{D993687E-6774-4F67-9F65-D698EE70B569}" destId="{4038B800-1AE4-4DF0-A8A0-CDCF8A1226A5}" srcOrd="0" destOrd="0" presId="urn:microsoft.com/office/officeart/2005/8/layout/hierarchy3"/>
    <dgm:cxn modelId="{1BFF224B-E4C2-42EF-AE5D-F14F49491111}" type="presOf" srcId="{89C89BE7-5B51-4AF7-B645-9CCD2D1AF30A}" destId="{08411DEA-A1EE-454C-B80C-9D911E09A98D}" srcOrd="0" destOrd="0" presId="urn:microsoft.com/office/officeart/2005/8/layout/hierarchy3"/>
    <dgm:cxn modelId="{39F1A501-9A67-4751-9100-5B8FDFDA177D}" type="presParOf" srcId="{00F35709-4488-488D-9737-AD45031B9606}" destId="{ECB3DA4C-8D1C-48FE-A217-2EEE2206B333}" srcOrd="0" destOrd="0" presId="urn:microsoft.com/office/officeart/2005/8/layout/hierarchy3"/>
    <dgm:cxn modelId="{BB0E2802-D74B-4509-8303-58B9FD595D1A}" type="presParOf" srcId="{ECB3DA4C-8D1C-48FE-A217-2EEE2206B333}" destId="{1EDF8DD2-A15D-43D0-A180-7EF459DED19E}" srcOrd="0" destOrd="0" presId="urn:microsoft.com/office/officeart/2005/8/layout/hierarchy3"/>
    <dgm:cxn modelId="{C41C598C-117A-4B29-A785-908FC9F7D5CD}" type="presParOf" srcId="{1EDF8DD2-A15D-43D0-A180-7EF459DED19E}" destId="{70B547FE-4916-41D7-9CC1-547A3AFBC002}" srcOrd="0" destOrd="0" presId="urn:microsoft.com/office/officeart/2005/8/layout/hierarchy3"/>
    <dgm:cxn modelId="{0DEDB6E5-27A3-4D00-8F1A-20C0981747F2}" type="presParOf" srcId="{1EDF8DD2-A15D-43D0-A180-7EF459DED19E}" destId="{BDCF9C7C-158A-4862-93E5-E37FCABE3803}" srcOrd="1" destOrd="0" presId="urn:microsoft.com/office/officeart/2005/8/layout/hierarchy3"/>
    <dgm:cxn modelId="{7C025702-5249-48FF-9FC7-F311A7AEE46E}" type="presParOf" srcId="{ECB3DA4C-8D1C-48FE-A217-2EEE2206B333}" destId="{95B7B92F-7BFC-416C-8E34-0DD3E8405765}" srcOrd="1" destOrd="0" presId="urn:microsoft.com/office/officeart/2005/8/layout/hierarchy3"/>
    <dgm:cxn modelId="{A8EDA82C-FDDA-4F2C-8FB5-796E71956A56}" type="presParOf" srcId="{95B7B92F-7BFC-416C-8E34-0DD3E8405765}" destId="{8DA43823-C3EB-4D32-A45D-369554B72A1A}" srcOrd="0" destOrd="0" presId="urn:microsoft.com/office/officeart/2005/8/layout/hierarchy3"/>
    <dgm:cxn modelId="{566067F6-077A-45DC-9BD5-3E17A06ED514}" type="presParOf" srcId="{95B7B92F-7BFC-416C-8E34-0DD3E8405765}" destId="{8447E83D-9804-47ED-9983-EC5E3373316F}" srcOrd="1" destOrd="0" presId="urn:microsoft.com/office/officeart/2005/8/layout/hierarchy3"/>
    <dgm:cxn modelId="{617F5FCC-4C2D-4B6F-BF07-7C0ADA222C17}" type="presParOf" srcId="{95B7B92F-7BFC-416C-8E34-0DD3E8405765}" destId="{6D98FEFB-3C37-46FD-BAAD-FCF87D78A25C}" srcOrd="2" destOrd="0" presId="urn:microsoft.com/office/officeart/2005/8/layout/hierarchy3"/>
    <dgm:cxn modelId="{27A757E0-35D4-4549-B5CD-5241741A7F47}" type="presParOf" srcId="{95B7B92F-7BFC-416C-8E34-0DD3E8405765}" destId="{6BC4DE22-DB29-492E-AF14-CD262A63AD56}" srcOrd="3" destOrd="0" presId="urn:microsoft.com/office/officeart/2005/8/layout/hierarchy3"/>
    <dgm:cxn modelId="{2F65C7B8-8BE9-4785-81A6-0744ACD4A67E}" type="presParOf" srcId="{95B7B92F-7BFC-416C-8E34-0DD3E8405765}" destId="{CFFFE4BA-272E-4FA7-A400-C2E0AED6E15A}" srcOrd="4" destOrd="0" presId="urn:microsoft.com/office/officeart/2005/8/layout/hierarchy3"/>
    <dgm:cxn modelId="{5FBE2743-70F8-40D7-8D7F-3C267CBFAA80}" type="presParOf" srcId="{95B7B92F-7BFC-416C-8E34-0DD3E8405765}" destId="{32F15101-4BDD-44AA-8CD7-B938938B4361}" srcOrd="5" destOrd="0" presId="urn:microsoft.com/office/officeart/2005/8/layout/hierarchy3"/>
    <dgm:cxn modelId="{6B72CC36-8B26-4E67-B550-166883F570C5}" type="presParOf" srcId="{00F35709-4488-488D-9737-AD45031B9606}" destId="{A3459D26-75A6-48FD-8D0C-B3E52681D28C}" srcOrd="1" destOrd="0" presId="urn:microsoft.com/office/officeart/2005/8/layout/hierarchy3"/>
    <dgm:cxn modelId="{62069CDB-643E-4D54-998F-C601AD4E818B}" type="presParOf" srcId="{A3459D26-75A6-48FD-8D0C-B3E52681D28C}" destId="{8A5886B9-8AB1-40AC-97D2-891683BB3984}" srcOrd="0" destOrd="0" presId="urn:microsoft.com/office/officeart/2005/8/layout/hierarchy3"/>
    <dgm:cxn modelId="{A5ACB27A-AD15-4567-9762-8AF6DCC4CF26}" type="presParOf" srcId="{8A5886B9-8AB1-40AC-97D2-891683BB3984}" destId="{C46A04E4-5A24-4934-ADC6-E7465E6492DC}" srcOrd="0" destOrd="0" presId="urn:microsoft.com/office/officeart/2005/8/layout/hierarchy3"/>
    <dgm:cxn modelId="{80761AFA-BE47-467F-ADBA-F04C97344AE7}" type="presParOf" srcId="{8A5886B9-8AB1-40AC-97D2-891683BB3984}" destId="{BC4D8872-B2F2-464B-B352-F218C45EDC1B}" srcOrd="1" destOrd="0" presId="urn:microsoft.com/office/officeart/2005/8/layout/hierarchy3"/>
    <dgm:cxn modelId="{EB46CAB4-AEB9-476E-AC48-0CAAE0D1DA32}" type="presParOf" srcId="{A3459D26-75A6-48FD-8D0C-B3E52681D28C}" destId="{90475975-B19D-4714-813F-6D34D6359523}" srcOrd="1" destOrd="0" presId="urn:microsoft.com/office/officeart/2005/8/layout/hierarchy3"/>
    <dgm:cxn modelId="{BF8D994A-7FC2-4A8F-9D08-D0BC7DB56EB8}" type="presParOf" srcId="{90475975-B19D-4714-813F-6D34D6359523}" destId="{97A32129-65D7-4428-BC88-5B615C552F42}" srcOrd="0" destOrd="0" presId="urn:microsoft.com/office/officeart/2005/8/layout/hierarchy3"/>
    <dgm:cxn modelId="{DAA8A234-EC75-44E0-8D3C-98DFFC7D3B6E}" type="presParOf" srcId="{90475975-B19D-4714-813F-6D34D6359523}" destId="{B0EABEC4-25AF-4738-BC69-2F2EDAD82D2F}" srcOrd="1" destOrd="0" presId="urn:microsoft.com/office/officeart/2005/8/layout/hierarchy3"/>
    <dgm:cxn modelId="{75D02EDA-BB51-4F52-A3DB-A44EAD390078}" type="presParOf" srcId="{90475975-B19D-4714-813F-6D34D6359523}" destId="{6FFDFCC8-9187-4967-B61B-2596DD76F5B0}" srcOrd="2" destOrd="0" presId="urn:microsoft.com/office/officeart/2005/8/layout/hierarchy3"/>
    <dgm:cxn modelId="{57D88E03-C1F4-4C0E-AB52-CAE466C0EDD3}" type="presParOf" srcId="{90475975-B19D-4714-813F-6D34D6359523}" destId="{3525D03E-BAF0-4359-B483-D52939085EEF}" srcOrd="3" destOrd="0" presId="urn:microsoft.com/office/officeart/2005/8/layout/hierarchy3"/>
    <dgm:cxn modelId="{E8796069-C440-407F-A1A6-9EC64AE310E8}" type="presParOf" srcId="{00F35709-4488-488D-9737-AD45031B9606}" destId="{31A77048-6D67-4513-8D64-6F1F4ED72F40}" srcOrd="2" destOrd="0" presId="urn:microsoft.com/office/officeart/2005/8/layout/hierarchy3"/>
    <dgm:cxn modelId="{93B9C1FA-4DDD-44F1-BC95-A815F8B72D25}" type="presParOf" srcId="{31A77048-6D67-4513-8D64-6F1F4ED72F40}" destId="{65B22A0F-1630-45B0-949C-3BD9C7918E49}" srcOrd="0" destOrd="0" presId="urn:microsoft.com/office/officeart/2005/8/layout/hierarchy3"/>
    <dgm:cxn modelId="{D5E3739D-84AB-4531-A96C-B35E865F0FCA}" type="presParOf" srcId="{65B22A0F-1630-45B0-949C-3BD9C7918E49}" destId="{F7F531B3-DC10-480E-8AC0-D3885B28F192}" srcOrd="0" destOrd="0" presId="urn:microsoft.com/office/officeart/2005/8/layout/hierarchy3"/>
    <dgm:cxn modelId="{29AC734B-7D5E-48CA-8496-F219438105AB}" type="presParOf" srcId="{65B22A0F-1630-45B0-949C-3BD9C7918E49}" destId="{8B5A4990-97B8-42D0-97F2-F60A43066178}" srcOrd="1" destOrd="0" presId="urn:microsoft.com/office/officeart/2005/8/layout/hierarchy3"/>
    <dgm:cxn modelId="{6484ED7D-B7BE-446B-A34B-E8C06523C35C}" type="presParOf" srcId="{31A77048-6D67-4513-8D64-6F1F4ED72F40}" destId="{3CCCA539-6A9B-48C6-8A19-73A9042A7054}" srcOrd="1" destOrd="0" presId="urn:microsoft.com/office/officeart/2005/8/layout/hierarchy3"/>
    <dgm:cxn modelId="{498BCE94-03F2-4650-B93E-C764B0409753}" type="presParOf" srcId="{3CCCA539-6A9B-48C6-8A19-73A9042A7054}" destId="{43FEDFD8-B722-4F0F-AB1C-3C9C140B1801}" srcOrd="0" destOrd="0" presId="urn:microsoft.com/office/officeart/2005/8/layout/hierarchy3"/>
    <dgm:cxn modelId="{10DA0EFF-E33F-4288-91E9-84AF34B704F2}" type="presParOf" srcId="{3CCCA539-6A9B-48C6-8A19-73A9042A7054}" destId="{5299C052-B505-44EB-B82E-AB8E39167CC3}" srcOrd="1" destOrd="0" presId="urn:microsoft.com/office/officeart/2005/8/layout/hierarchy3"/>
    <dgm:cxn modelId="{C26D3109-6B0E-4DA6-A8E9-A54572F05E00}" type="presParOf" srcId="{3CCCA539-6A9B-48C6-8A19-73A9042A7054}" destId="{7189F84D-BD8E-4DB6-B25A-DBB200F6AE02}" srcOrd="2" destOrd="0" presId="urn:microsoft.com/office/officeart/2005/8/layout/hierarchy3"/>
    <dgm:cxn modelId="{7787F96B-F1BC-4E01-96B4-0C6803CA5AEB}" type="presParOf" srcId="{3CCCA539-6A9B-48C6-8A19-73A9042A7054}" destId="{2C8F4EEE-4667-4386-82B2-A11095DA781D}" srcOrd="3" destOrd="0" presId="urn:microsoft.com/office/officeart/2005/8/layout/hierarchy3"/>
    <dgm:cxn modelId="{B54C0FB5-D87F-4010-A861-0D7CD3E800D4}" type="presParOf" srcId="{3CCCA539-6A9B-48C6-8A19-73A9042A7054}" destId="{1D62B501-8826-4EB7-B2B5-1AF6B0BF27DD}" srcOrd="4" destOrd="0" presId="urn:microsoft.com/office/officeart/2005/8/layout/hierarchy3"/>
    <dgm:cxn modelId="{9AA28D92-328E-46D0-B4AD-4F4993034C3C}" type="presParOf" srcId="{3CCCA539-6A9B-48C6-8A19-73A9042A7054}" destId="{08411DEA-A1EE-454C-B80C-9D911E09A98D}" srcOrd="5" destOrd="0" presId="urn:microsoft.com/office/officeart/2005/8/layout/hierarchy3"/>
    <dgm:cxn modelId="{AE0D7BDA-CEB6-4213-AF10-CE446C24D5FA}" type="presParOf" srcId="{00F35709-4488-488D-9737-AD45031B9606}" destId="{627B1D1B-8E11-458D-86D6-68C2DBE77294}" srcOrd="3" destOrd="0" presId="urn:microsoft.com/office/officeart/2005/8/layout/hierarchy3"/>
    <dgm:cxn modelId="{0F77ECEA-483D-494C-8DBA-FDCFA17C113E}" type="presParOf" srcId="{627B1D1B-8E11-458D-86D6-68C2DBE77294}" destId="{CADD45FA-5C33-4EBB-B1AA-D5A6AD59AAC2}" srcOrd="0" destOrd="0" presId="urn:microsoft.com/office/officeart/2005/8/layout/hierarchy3"/>
    <dgm:cxn modelId="{71591BBE-AFC3-4E25-80AE-8B0BCC3DA1E8}" type="presParOf" srcId="{CADD45FA-5C33-4EBB-B1AA-D5A6AD59AAC2}" destId="{D034A95F-C16F-4702-B3EA-9606D7844229}" srcOrd="0" destOrd="0" presId="urn:microsoft.com/office/officeart/2005/8/layout/hierarchy3"/>
    <dgm:cxn modelId="{70B62FEF-E014-43E0-BA6D-FEE94F14C9D1}" type="presParOf" srcId="{CADD45FA-5C33-4EBB-B1AA-D5A6AD59AAC2}" destId="{AB2CB88C-708A-42E4-9965-FD8C0A2E10B6}" srcOrd="1" destOrd="0" presId="urn:microsoft.com/office/officeart/2005/8/layout/hierarchy3"/>
    <dgm:cxn modelId="{B3257DC6-071D-4557-9D96-14B94E5597AE}" type="presParOf" srcId="{627B1D1B-8E11-458D-86D6-68C2DBE77294}" destId="{8693F5D4-FA24-4D91-8620-DE0DAE4B642C}" srcOrd="1" destOrd="0" presId="urn:microsoft.com/office/officeart/2005/8/layout/hierarchy3"/>
    <dgm:cxn modelId="{51AF8919-3186-4F4F-AFF4-8873BC4457CA}" type="presParOf" srcId="{8693F5D4-FA24-4D91-8620-DE0DAE4B642C}" destId="{1C86FCC0-33A0-4997-A874-633F12925AE1}" srcOrd="0" destOrd="0" presId="urn:microsoft.com/office/officeart/2005/8/layout/hierarchy3"/>
    <dgm:cxn modelId="{643C8F74-E256-465B-A391-B9D2E9A52CD2}" type="presParOf" srcId="{8693F5D4-FA24-4D91-8620-DE0DAE4B642C}" destId="{4038B800-1AE4-4DF0-A8A0-CDCF8A1226A5}" srcOrd="1" destOrd="0" presId="urn:microsoft.com/office/officeart/2005/8/layout/hierarchy3"/>
    <dgm:cxn modelId="{2EF1BE9D-548B-4C1B-979D-C34616413980}" type="presParOf" srcId="{8693F5D4-FA24-4D91-8620-DE0DAE4B642C}" destId="{8727560F-25B7-46CA-A071-26C15CAF8A26}" srcOrd="2" destOrd="0" presId="urn:microsoft.com/office/officeart/2005/8/layout/hierarchy3"/>
    <dgm:cxn modelId="{0D90A221-956D-41AF-A78E-B990DC28ADEE}" type="presParOf" srcId="{8693F5D4-FA24-4D91-8620-DE0DAE4B642C}" destId="{CD5A0737-B620-4259-AC93-D6E359D32081}" srcOrd="3" destOrd="0" presId="urn:microsoft.com/office/officeart/2005/8/layout/hierarchy3"/>
    <dgm:cxn modelId="{9829EA08-AE49-4969-A366-D07681700D62}" type="presParOf" srcId="{00F35709-4488-488D-9737-AD45031B9606}" destId="{9A1BD475-70BF-412F-B835-5FF25674D257}" srcOrd="4" destOrd="0" presId="urn:microsoft.com/office/officeart/2005/8/layout/hierarchy3"/>
    <dgm:cxn modelId="{A2015E44-2D8C-462E-8110-7EF3A9A14C01}" type="presParOf" srcId="{9A1BD475-70BF-412F-B835-5FF25674D257}" destId="{0037752D-A9FC-438B-ABF4-263F6AD2F6EF}" srcOrd="0" destOrd="0" presId="urn:microsoft.com/office/officeart/2005/8/layout/hierarchy3"/>
    <dgm:cxn modelId="{5075CCDA-A581-421F-902C-3094E8E261B9}" type="presParOf" srcId="{0037752D-A9FC-438B-ABF4-263F6AD2F6EF}" destId="{CA2B8B5C-C331-449A-8DC1-5E99EBC45DF1}" srcOrd="0" destOrd="0" presId="urn:microsoft.com/office/officeart/2005/8/layout/hierarchy3"/>
    <dgm:cxn modelId="{EE113592-76CF-4B8A-B2D5-7021312C256A}" type="presParOf" srcId="{0037752D-A9FC-438B-ABF4-263F6AD2F6EF}" destId="{1FC75D60-0736-42D3-8E52-B36EBB2DD16C}" srcOrd="1" destOrd="0" presId="urn:microsoft.com/office/officeart/2005/8/layout/hierarchy3"/>
    <dgm:cxn modelId="{AC57AD70-B1EB-4414-B054-B108349BA2EC}" type="presParOf" srcId="{9A1BD475-70BF-412F-B835-5FF25674D257}" destId="{4DB66002-A9C3-48BF-8708-B80006ED96B3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59FC1-485F-4DE5-8220-61E3F44AA314}">
      <dsp:nvSpPr>
        <dsp:cNvPr id="0" name=""/>
        <dsp:cNvSpPr/>
      </dsp:nvSpPr>
      <dsp:spPr>
        <a:xfrm>
          <a:off x="7797252" y="1744987"/>
          <a:ext cx="131275" cy="16840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84012"/>
              </a:lnTo>
              <a:lnTo>
                <a:pt x="131275" y="168401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857C5F-D8FF-4CF2-B657-45DB2122E54F}">
      <dsp:nvSpPr>
        <dsp:cNvPr id="0" name=""/>
        <dsp:cNvSpPr/>
      </dsp:nvSpPr>
      <dsp:spPr>
        <a:xfrm>
          <a:off x="7797252" y="1744987"/>
          <a:ext cx="131275" cy="6620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2090"/>
              </a:lnTo>
              <a:lnTo>
                <a:pt x="131275" y="6620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D14C34-439F-415C-81F5-E4F501805626}">
      <dsp:nvSpPr>
        <dsp:cNvPr id="0" name=""/>
        <dsp:cNvSpPr/>
      </dsp:nvSpPr>
      <dsp:spPr>
        <a:xfrm>
          <a:off x="5210307" y="723065"/>
          <a:ext cx="3450944" cy="302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129"/>
              </a:lnTo>
              <a:lnTo>
                <a:pt x="3450944" y="151129"/>
              </a:lnTo>
              <a:lnTo>
                <a:pt x="3450944" y="302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EB1F14-B22B-4C7F-8332-B391D24F2A53}">
      <dsp:nvSpPr>
        <dsp:cNvPr id="0" name=""/>
        <dsp:cNvSpPr/>
      </dsp:nvSpPr>
      <dsp:spPr>
        <a:xfrm>
          <a:off x="4335527" y="1744987"/>
          <a:ext cx="930042" cy="4749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49778"/>
              </a:lnTo>
              <a:lnTo>
                <a:pt x="930042" y="474977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8E1273-F136-443B-96DC-6AAF82392C4D}">
      <dsp:nvSpPr>
        <dsp:cNvPr id="0" name=""/>
        <dsp:cNvSpPr/>
      </dsp:nvSpPr>
      <dsp:spPr>
        <a:xfrm>
          <a:off x="4335527" y="1744987"/>
          <a:ext cx="930042" cy="37278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27856"/>
              </a:lnTo>
              <a:lnTo>
                <a:pt x="930042" y="372785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79A38-6728-490E-9E59-21E258C74B1D}">
      <dsp:nvSpPr>
        <dsp:cNvPr id="0" name=""/>
        <dsp:cNvSpPr/>
      </dsp:nvSpPr>
      <dsp:spPr>
        <a:xfrm>
          <a:off x="4335527" y="1744987"/>
          <a:ext cx="930042" cy="2737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7829"/>
              </a:lnTo>
              <a:lnTo>
                <a:pt x="930042" y="273782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17448A-4C9C-4C87-8D14-939E14D5F736}">
      <dsp:nvSpPr>
        <dsp:cNvPr id="0" name=""/>
        <dsp:cNvSpPr/>
      </dsp:nvSpPr>
      <dsp:spPr>
        <a:xfrm>
          <a:off x="4335527" y="1744987"/>
          <a:ext cx="930042" cy="17159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5907"/>
              </a:lnTo>
              <a:lnTo>
                <a:pt x="930042" y="171590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5D02B9-8F00-43A6-9C29-857753821661}">
      <dsp:nvSpPr>
        <dsp:cNvPr id="0" name=""/>
        <dsp:cNvSpPr/>
      </dsp:nvSpPr>
      <dsp:spPr>
        <a:xfrm>
          <a:off x="4335527" y="1744987"/>
          <a:ext cx="930042" cy="6939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3985"/>
              </a:lnTo>
              <a:lnTo>
                <a:pt x="930042" y="69398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CE0C76-2061-4497-A2D8-2DA085B071C1}">
      <dsp:nvSpPr>
        <dsp:cNvPr id="0" name=""/>
        <dsp:cNvSpPr/>
      </dsp:nvSpPr>
      <dsp:spPr>
        <a:xfrm>
          <a:off x="5153806" y="723065"/>
          <a:ext cx="91440" cy="302258"/>
        </a:xfrm>
        <a:custGeom>
          <a:avLst/>
          <a:gdLst/>
          <a:ahLst/>
          <a:cxnLst/>
          <a:rect l="0" t="0" r="0" b="0"/>
          <a:pathLst>
            <a:path>
              <a:moveTo>
                <a:pt x="56500" y="0"/>
              </a:moveTo>
              <a:lnTo>
                <a:pt x="56500" y="151129"/>
              </a:lnTo>
              <a:lnTo>
                <a:pt x="45720" y="151129"/>
              </a:lnTo>
              <a:lnTo>
                <a:pt x="45720" y="302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5D9357-9A86-461C-828A-821ECE7B36A7}">
      <dsp:nvSpPr>
        <dsp:cNvPr id="0" name=""/>
        <dsp:cNvSpPr/>
      </dsp:nvSpPr>
      <dsp:spPr>
        <a:xfrm>
          <a:off x="1646915" y="1744987"/>
          <a:ext cx="91440" cy="66209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62090"/>
              </a:lnTo>
              <a:lnTo>
                <a:pt x="125091" y="66209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4275AB-F008-428B-B611-D8F051E9092C}">
      <dsp:nvSpPr>
        <dsp:cNvPr id="0" name=""/>
        <dsp:cNvSpPr/>
      </dsp:nvSpPr>
      <dsp:spPr>
        <a:xfrm>
          <a:off x="2556634" y="723065"/>
          <a:ext cx="2653672" cy="302258"/>
        </a:xfrm>
        <a:custGeom>
          <a:avLst/>
          <a:gdLst/>
          <a:ahLst/>
          <a:cxnLst/>
          <a:rect l="0" t="0" r="0" b="0"/>
          <a:pathLst>
            <a:path>
              <a:moveTo>
                <a:pt x="2653672" y="0"/>
              </a:moveTo>
              <a:lnTo>
                <a:pt x="2653672" y="151129"/>
              </a:lnTo>
              <a:lnTo>
                <a:pt x="0" y="151129"/>
              </a:lnTo>
              <a:lnTo>
                <a:pt x="0" y="302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D79D68-D2B4-4829-93BE-D9C73412DE3A}">
      <dsp:nvSpPr>
        <dsp:cNvPr id="0" name=""/>
        <dsp:cNvSpPr/>
      </dsp:nvSpPr>
      <dsp:spPr>
        <a:xfrm>
          <a:off x="3392380" y="3401"/>
          <a:ext cx="3635854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Адаптации к засухе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92380" y="3401"/>
        <a:ext cx="3635854" cy="719663"/>
      </dsp:txXfrm>
    </dsp:sp>
    <dsp:sp modelId="{8B2752E6-D1B4-4BFA-8F46-FE2AF1FD7464}">
      <dsp:nvSpPr>
        <dsp:cNvPr id="0" name=""/>
        <dsp:cNvSpPr/>
      </dsp:nvSpPr>
      <dsp:spPr>
        <a:xfrm>
          <a:off x="1476636" y="1025323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Избегание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6636" y="1025323"/>
        <a:ext cx="2159997" cy="719663"/>
      </dsp:txXfrm>
    </dsp:sp>
    <dsp:sp modelId="{53B795A4-0D1C-48C0-BC52-893781546C80}">
      <dsp:nvSpPr>
        <dsp:cNvPr id="0" name=""/>
        <dsp:cNvSpPr/>
      </dsp:nvSpPr>
      <dsp:spPr>
        <a:xfrm>
          <a:off x="1772007" y="2047245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Функционирование и созревание в благоприятный период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72007" y="2047245"/>
        <a:ext cx="2159997" cy="719663"/>
      </dsp:txXfrm>
    </dsp:sp>
    <dsp:sp modelId="{33432D5E-CB48-470B-8F47-F9C8C3BFACC1}">
      <dsp:nvSpPr>
        <dsp:cNvPr id="0" name=""/>
        <dsp:cNvSpPr/>
      </dsp:nvSpPr>
      <dsp:spPr>
        <a:xfrm>
          <a:off x="4119527" y="1025323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Толерантность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19527" y="1025323"/>
        <a:ext cx="2159997" cy="719663"/>
      </dsp:txXfrm>
    </dsp:sp>
    <dsp:sp modelId="{9A16C656-B441-4D55-814B-44BC399956B9}">
      <dsp:nvSpPr>
        <dsp:cNvPr id="0" name=""/>
        <dsp:cNvSpPr/>
      </dsp:nvSpPr>
      <dsp:spPr>
        <a:xfrm>
          <a:off x="5265570" y="2079141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Осмотическая регуляция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65570" y="2079141"/>
        <a:ext cx="2159997" cy="719663"/>
      </dsp:txXfrm>
    </dsp:sp>
    <dsp:sp modelId="{9542CD50-73AD-498E-AF69-A3B64A48DBD1}">
      <dsp:nvSpPr>
        <dsp:cNvPr id="0" name=""/>
        <dsp:cNvSpPr/>
      </dsp:nvSpPr>
      <dsp:spPr>
        <a:xfrm>
          <a:off x="5265570" y="3101063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Антиоксиданты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65570" y="3101063"/>
        <a:ext cx="2159997" cy="719663"/>
      </dsp:txXfrm>
    </dsp:sp>
    <dsp:sp modelId="{2B335B5B-D391-4913-B756-D2EC4BC3BDD6}">
      <dsp:nvSpPr>
        <dsp:cNvPr id="0" name=""/>
        <dsp:cNvSpPr/>
      </dsp:nvSpPr>
      <dsp:spPr>
        <a:xfrm>
          <a:off x="5265570" y="4122985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Регуляторы роста растений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65570" y="4122985"/>
        <a:ext cx="2159997" cy="719663"/>
      </dsp:txXfrm>
    </dsp:sp>
    <dsp:sp modelId="{629FDF1D-682D-465C-A6B5-AEB73CEE2485}">
      <dsp:nvSpPr>
        <dsp:cNvPr id="0" name=""/>
        <dsp:cNvSpPr/>
      </dsp:nvSpPr>
      <dsp:spPr>
        <a:xfrm>
          <a:off x="5265570" y="5113011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Специфические стрессовые белки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65570" y="5113011"/>
        <a:ext cx="2159997" cy="719663"/>
      </dsp:txXfrm>
    </dsp:sp>
    <dsp:sp modelId="{06EEFC1B-9A73-4077-9E45-D80D7F8230EC}">
      <dsp:nvSpPr>
        <dsp:cNvPr id="0" name=""/>
        <dsp:cNvSpPr/>
      </dsp:nvSpPr>
      <dsp:spPr>
        <a:xfrm>
          <a:off x="5265570" y="6134933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Транскрипционные факторы и Пути передачи сигналов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65570" y="6134933"/>
        <a:ext cx="2159997" cy="719663"/>
      </dsp:txXfrm>
    </dsp:sp>
    <dsp:sp modelId="{35CDCB6B-EEA9-47F9-8BBE-F4BE277C0BA7}">
      <dsp:nvSpPr>
        <dsp:cNvPr id="0" name=""/>
        <dsp:cNvSpPr/>
      </dsp:nvSpPr>
      <dsp:spPr>
        <a:xfrm>
          <a:off x="7581252" y="1025323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Устойчивость</a:t>
          </a:r>
          <a:endParaRPr lang="ru-RU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581252" y="1025323"/>
        <a:ext cx="2159997" cy="719663"/>
      </dsp:txXfrm>
    </dsp:sp>
    <dsp:sp modelId="{46DB9038-5025-43D5-90E1-8A828BA4897C}">
      <dsp:nvSpPr>
        <dsp:cNvPr id="0" name=""/>
        <dsp:cNvSpPr/>
      </dsp:nvSpPr>
      <dsp:spPr>
        <a:xfrm>
          <a:off x="7928528" y="2047245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Повышенное всасывание воды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28528" y="2047245"/>
        <a:ext cx="2159997" cy="719663"/>
      </dsp:txXfrm>
    </dsp:sp>
    <dsp:sp modelId="{BF1F0B7A-B48A-4F73-A55F-FBE49FA83608}">
      <dsp:nvSpPr>
        <dsp:cNvPr id="0" name=""/>
        <dsp:cNvSpPr/>
      </dsp:nvSpPr>
      <dsp:spPr>
        <a:xfrm>
          <a:off x="7928528" y="3069167"/>
          <a:ext cx="2159997" cy="7196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Сниженный расход воды</a:t>
          </a:r>
          <a:endParaRPr lang="ru-RU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928528" y="3069167"/>
        <a:ext cx="2159997" cy="7196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547FE-4916-41D7-9CC1-547A3AFBC002}">
      <dsp:nvSpPr>
        <dsp:cNvPr id="0" name=""/>
        <dsp:cNvSpPr/>
      </dsp:nvSpPr>
      <dsp:spPr>
        <a:xfrm>
          <a:off x="6338" y="403643"/>
          <a:ext cx="1935052" cy="96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экспрессии генов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4676" y="431981"/>
        <a:ext cx="1878376" cy="910850"/>
      </dsp:txXfrm>
    </dsp:sp>
    <dsp:sp modelId="{8DA43823-C3EB-4D32-A45D-369554B72A1A}">
      <dsp:nvSpPr>
        <dsp:cNvPr id="0" name=""/>
        <dsp:cNvSpPr/>
      </dsp:nvSpPr>
      <dsp:spPr>
        <a:xfrm>
          <a:off x="199843" y="1371170"/>
          <a:ext cx="193505" cy="725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5644"/>
              </a:lnTo>
              <a:lnTo>
                <a:pt x="193505" y="7256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47E83D-9804-47ED-9983-EC5E3373316F}">
      <dsp:nvSpPr>
        <dsp:cNvPr id="0" name=""/>
        <dsp:cNvSpPr/>
      </dsp:nvSpPr>
      <dsp:spPr>
        <a:xfrm>
          <a:off x="393349" y="1613051"/>
          <a:ext cx="1747259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ПЦР в реальном времени</a:t>
          </a:r>
          <a:endParaRPr lang="ru-RU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1687" y="1641389"/>
        <a:ext cx="1690583" cy="910850"/>
      </dsp:txXfrm>
    </dsp:sp>
    <dsp:sp modelId="{6D98FEFB-3C37-46FD-BAAD-FCF87D78A25C}">
      <dsp:nvSpPr>
        <dsp:cNvPr id="0" name=""/>
        <dsp:cNvSpPr/>
      </dsp:nvSpPr>
      <dsp:spPr>
        <a:xfrm>
          <a:off x="199843" y="1371170"/>
          <a:ext cx="193505" cy="1935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5052"/>
              </a:lnTo>
              <a:lnTo>
                <a:pt x="193505" y="19350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C4DE22-DB29-492E-AF14-CD262A63AD56}">
      <dsp:nvSpPr>
        <dsp:cNvPr id="0" name=""/>
        <dsp:cNvSpPr/>
      </dsp:nvSpPr>
      <dsp:spPr>
        <a:xfrm>
          <a:off x="393349" y="2822459"/>
          <a:ext cx="1747259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ДНК-чипы</a:t>
          </a:r>
          <a:endParaRPr lang="ru-RU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1687" y="2850797"/>
        <a:ext cx="1690583" cy="910850"/>
      </dsp:txXfrm>
    </dsp:sp>
    <dsp:sp modelId="{CFFFE4BA-272E-4FA7-A400-C2E0AED6E15A}">
      <dsp:nvSpPr>
        <dsp:cNvPr id="0" name=""/>
        <dsp:cNvSpPr/>
      </dsp:nvSpPr>
      <dsp:spPr>
        <a:xfrm>
          <a:off x="199843" y="1371170"/>
          <a:ext cx="193505" cy="31444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4460"/>
              </a:lnTo>
              <a:lnTo>
                <a:pt x="193505" y="31444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F15101-4BDD-44AA-8CD7-B938938B4361}">
      <dsp:nvSpPr>
        <dsp:cNvPr id="0" name=""/>
        <dsp:cNvSpPr/>
      </dsp:nvSpPr>
      <dsp:spPr>
        <a:xfrm>
          <a:off x="393349" y="4031867"/>
          <a:ext cx="1747259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Секвенирование</a:t>
          </a:r>
          <a:r>
            <a:rPr lang="ru-RU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ru-RU" sz="15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транскриптома</a:t>
          </a:r>
          <a:endParaRPr lang="ru-RU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21687" y="4060205"/>
        <a:ext cx="1690583" cy="910850"/>
      </dsp:txXfrm>
    </dsp:sp>
    <dsp:sp modelId="{C46A04E4-5A24-4934-ADC6-E7465E6492DC}">
      <dsp:nvSpPr>
        <dsp:cNvPr id="0" name=""/>
        <dsp:cNvSpPr/>
      </dsp:nvSpPr>
      <dsp:spPr>
        <a:xfrm>
          <a:off x="2425154" y="403643"/>
          <a:ext cx="1935052" cy="96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</a:t>
          </a:r>
          <a:r>
            <a:rPr lang="ru-RU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протеомных</a:t>
          </a: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изменений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53492" y="431981"/>
        <a:ext cx="1878376" cy="910850"/>
      </dsp:txXfrm>
    </dsp:sp>
    <dsp:sp modelId="{97A32129-65D7-4428-BC88-5B615C552F42}">
      <dsp:nvSpPr>
        <dsp:cNvPr id="0" name=""/>
        <dsp:cNvSpPr/>
      </dsp:nvSpPr>
      <dsp:spPr>
        <a:xfrm>
          <a:off x="2618659" y="1371170"/>
          <a:ext cx="193505" cy="725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5644"/>
              </a:lnTo>
              <a:lnTo>
                <a:pt x="193505" y="7256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EABEC4-25AF-4738-BC69-2F2EDAD82D2F}">
      <dsp:nvSpPr>
        <dsp:cNvPr id="0" name=""/>
        <dsp:cNvSpPr/>
      </dsp:nvSpPr>
      <dsp:spPr>
        <a:xfrm>
          <a:off x="2812165" y="1613051"/>
          <a:ext cx="1747259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Масс-спектрометрическое </a:t>
          </a:r>
          <a:r>
            <a:rPr lang="ru-RU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секвенирование</a:t>
          </a: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белков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40503" y="1641389"/>
        <a:ext cx="1690583" cy="910850"/>
      </dsp:txXfrm>
    </dsp:sp>
    <dsp:sp modelId="{6FFDFCC8-9187-4967-B61B-2596DD76F5B0}">
      <dsp:nvSpPr>
        <dsp:cNvPr id="0" name=""/>
        <dsp:cNvSpPr/>
      </dsp:nvSpPr>
      <dsp:spPr>
        <a:xfrm>
          <a:off x="2618659" y="1371170"/>
          <a:ext cx="193505" cy="1935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5052"/>
              </a:lnTo>
              <a:lnTo>
                <a:pt x="193505" y="19350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5D03E-BAF0-4359-B483-D52939085EEF}">
      <dsp:nvSpPr>
        <dsp:cNvPr id="0" name=""/>
        <dsp:cNvSpPr/>
      </dsp:nvSpPr>
      <dsp:spPr>
        <a:xfrm>
          <a:off x="2812165" y="2822459"/>
          <a:ext cx="1747259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ИФА</a:t>
          </a:r>
          <a:endParaRPr lang="ru-RU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40503" y="2850797"/>
        <a:ext cx="1690583" cy="910850"/>
      </dsp:txXfrm>
    </dsp:sp>
    <dsp:sp modelId="{F7F531B3-DC10-480E-8AC0-D3885B28F192}">
      <dsp:nvSpPr>
        <dsp:cNvPr id="0" name=""/>
        <dsp:cNvSpPr/>
      </dsp:nvSpPr>
      <dsp:spPr>
        <a:xfrm>
          <a:off x="4843970" y="403643"/>
          <a:ext cx="1935052" cy="96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Оценка </a:t>
          </a:r>
          <a:r>
            <a:rPr lang="ru-RU" sz="14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метаболомных</a:t>
          </a: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изменений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72308" y="431981"/>
        <a:ext cx="1878376" cy="910850"/>
      </dsp:txXfrm>
    </dsp:sp>
    <dsp:sp modelId="{43FEDFD8-B722-4F0F-AB1C-3C9C140B1801}">
      <dsp:nvSpPr>
        <dsp:cNvPr id="0" name=""/>
        <dsp:cNvSpPr/>
      </dsp:nvSpPr>
      <dsp:spPr>
        <a:xfrm>
          <a:off x="5037475" y="1371170"/>
          <a:ext cx="193505" cy="725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5644"/>
              </a:lnTo>
              <a:lnTo>
                <a:pt x="193505" y="7256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99C052-B505-44EB-B82E-AB8E39167CC3}">
      <dsp:nvSpPr>
        <dsp:cNvPr id="0" name=""/>
        <dsp:cNvSpPr/>
      </dsp:nvSpPr>
      <dsp:spPr>
        <a:xfrm>
          <a:off x="5230981" y="1613051"/>
          <a:ext cx="1747259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Хромато-масс-спектрометрия и масс-спектрометрия</a:t>
          </a:r>
          <a:endParaRPr lang="ru-RU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59319" y="1641389"/>
        <a:ext cx="1690583" cy="910850"/>
      </dsp:txXfrm>
    </dsp:sp>
    <dsp:sp modelId="{7189F84D-BD8E-4DB6-B25A-DBB200F6AE02}">
      <dsp:nvSpPr>
        <dsp:cNvPr id="0" name=""/>
        <dsp:cNvSpPr/>
      </dsp:nvSpPr>
      <dsp:spPr>
        <a:xfrm>
          <a:off x="5037475" y="1371170"/>
          <a:ext cx="193505" cy="1935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5052"/>
              </a:lnTo>
              <a:lnTo>
                <a:pt x="193505" y="19350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8F4EEE-4667-4386-82B2-A11095DA781D}">
      <dsp:nvSpPr>
        <dsp:cNvPr id="0" name=""/>
        <dsp:cNvSpPr/>
      </dsp:nvSpPr>
      <dsp:spPr>
        <a:xfrm>
          <a:off x="5230981" y="2822459"/>
          <a:ext cx="1747259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ВЭЖХ с масс-детектором </a:t>
          </a:r>
          <a:endParaRPr lang="ru-RU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59319" y="2850797"/>
        <a:ext cx="1690583" cy="910850"/>
      </dsp:txXfrm>
    </dsp:sp>
    <dsp:sp modelId="{1D62B501-8826-4EB7-B2B5-1AF6B0BF27DD}">
      <dsp:nvSpPr>
        <dsp:cNvPr id="0" name=""/>
        <dsp:cNvSpPr/>
      </dsp:nvSpPr>
      <dsp:spPr>
        <a:xfrm>
          <a:off x="5037475" y="1371170"/>
          <a:ext cx="193505" cy="31444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44460"/>
              </a:lnTo>
              <a:lnTo>
                <a:pt x="193505" y="31444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11DEA-A1EE-454C-B80C-9D911E09A98D}">
      <dsp:nvSpPr>
        <dsp:cNvPr id="0" name=""/>
        <dsp:cNvSpPr/>
      </dsp:nvSpPr>
      <dsp:spPr>
        <a:xfrm>
          <a:off x="5230981" y="4031867"/>
          <a:ext cx="1747259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Капиллярный электрофорез</a:t>
          </a:r>
          <a:endParaRPr lang="ru-RU" sz="15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59319" y="4060205"/>
        <a:ext cx="1690583" cy="910850"/>
      </dsp:txXfrm>
    </dsp:sp>
    <dsp:sp modelId="{D034A95F-C16F-4702-B3EA-9606D7844229}">
      <dsp:nvSpPr>
        <dsp:cNvPr id="0" name=""/>
        <dsp:cNvSpPr/>
      </dsp:nvSpPr>
      <dsp:spPr>
        <a:xfrm>
          <a:off x="7262786" y="403643"/>
          <a:ext cx="2071667" cy="96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Оценка фотосинтетического потенциала</a:t>
          </a:r>
          <a:endParaRPr lang="ru-RU" sz="1400" b="1" kern="1200" dirty="0"/>
        </a:p>
      </dsp:txBody>
      <dsp:txXfrm>
        <a:off x="7291124" y="431981"/>
        <a:ext cx="2014991" cy="910850"/>
      </dsp:txXfrm>
    </dsp:sp>
    <dsp:sp modelId="{1C86FCC0-33A0-4997-A874-633F12925AE1}">
      <dsp:nvSpPr>
        <dsp:cNvPr id="0" name=""/>
        <dsp:cNvSpPr/>
      </dsp:nvSpPr>
      <dsp:spPr>
        <a:xfrm>
          <a:off x="7469953" y="1371170"/>
          <a:ext cx="207166" cy="7256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5644"/>
              </a:lnTo>
              <a:lnTo>
                <a:pt x="207166" y="7256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38B800-1AE4-4DF0-A8A0-CDCF8A1226A5}">
      <dsp:nvSpPr>
        <dsp:cNvPr id="0" name=""/>
        <dsp:cNvSpPr/>
      </dsp:nvSpPr>
      <dsp:spPr>
        <a:xfrm>
          <a:off x="7677120" y="1613051"/>
          <a:ext cx="1548042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PAM-</a:t>
          </a:r>
          <a:r>
            <a:rPr lang="ru-RU" sz="1400" b="1" kern="1200" dirty="0" err="1" smtClean="0"/>
            <a:t>флуориметрия</a:t>
          </a:r>
          <a:endParaRPr lang="ru-RU" sz="1400" b="1" kern="1200" dirty="0"/>
        </a:p>
      </dsp:txBody>
      <dsp:txXfrm>
        <a:off x="7705458" y="1641389"/>
        <a:ext cx="1491366" cy="910850"/>
      </dsp:txXfrm>
    </dsp:sp>
    <dsp:sp modelId="{8727560F-25B7-46CA-A071-26C15CAF8A26}">
      <dsp:nvSpPr>
        <dsp:cNvPr id="0" name=""/>
        <dsp:cNvSpPr/>
      </dsp:nvSpPr>
      <dsp:spPr>
        <a:xfrm>
          <a:off x="7469953" y="1371170"/>
          <a:ext cx="207166" cy="19350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35052"/>
              </a:lnTo>
              <a:lnTo>
                <a:pt x="207166" y="19350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5A0737-B620-4259-AC93-D6E359D32081}">
      <dsp:nvSpPr>
        <dsp:cNvPr id="0" name=""/>
        <dsp:cNvSpPr/>
      </dsp:nvSpPr>
      <dsp:spPr>
        <a:xfrm>
          <a:off x="7677120" y="2822459"/>
          <a:ext cx="1548042" cy="96752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/>
            <a:t>Оценка ассимиляции </a:t>
          </a:r>
          <a:r>
            <a:rPr lang="en-US" sz="1500" b="1" kern="1200" smtClean="0"/>
            <a:t>CO2</a:t>
          </a:r>
          <a:endParaRPr lang="ru-RU" sz="1500" b="1" kern="1200"/>
        </a:p>
      </dsp:txBody>
      <dsp:txXfrm>
        <a:off x="7705458" y="2850797"/>
        <a:ext cx="1491366" cy="910850"/>
      </dsp:txXfrm>
    </dsp:sp>
    <dsp:sp modelId="{CA2B8B5C-C331-449A-8DC1-5E99EBC45DF1}">
      <dsp:nvSpPr>
        <dsp:cNvPr id="0" name=""/>
        <dsp:cNvSpPr/>
      </dsp:nvSpPr>
      <dsp:spPr>
        <a:xfrm>
          <a:off x="9818217" y="403643"/>
          <a:ext cx="1935052" cy="96752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Методы биоинформационного анализа данных</a:t>
          </a:r>
          <a:endParaRPr lang="ru-RU" sz="1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846555" y="431981"/>
        <a:ext cx="1878376" cy="910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04D35E-9679-49DC-8BAC-26F7EB41EE19}" type="datetimeFigureOut">
              <a:rPr lang="ru-RU" smtClean="0"/>
              <a:t>07.02.2023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7C354-F30B-40E8-9D55-BA2E053743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4404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DDD7E-4FDA-4226-8FA6-86038365770F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500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A5F72-3992-4018-889D-E130581133ED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5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A8637-278F-4C3A-9EAD-065C3C07E1E1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942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12DAA-50F6-4818-8A6A-7DCB8391046C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13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16BD5-20BD-4004-AC27-B04F289715C5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942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269F8-678C-46C3-ABC7-C32F2D800C6F}" type="datetime1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176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E3E40-996B-4C62-A24E-55349FBE4207}" type="datetime1">
              <a:rPr lang="ru-RU" smtClean="0"/>
              <a:t>07.02.2023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960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F95B6-C78E-49C4-B701-D5BC2E91933F}" type="datetime1">
              <a:rPr lang="ru-RU" smtClean="0"/>
              <a:t>07.02.2023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84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74273-B6EF-4CC7-9FB8-B1845D227290}" type="datetime1">
              <a:rPr lang="ru-RU" smtClean="0"/>
              <a:t>07.02.2023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075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9BB3D-F888-492F-9105-6A8664C07698}" type="datetime1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844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D8E30-F564-4761-BA32-C2B73D63B61E}" type="datetime1">
              <a:rPr lang="ru-RU" smtClean="0"/>
              <a:t>07.02.2023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24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AD10B-2639-45AF-A823-63FBB4AC1F28}" type="datetime1">
              <a:rPr lang="ru-RU" smtClean="0"/>
              <a:t>07.02.2023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024177-21D0-49A8-AC3D-DA061FB141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02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3404" y="1079832"/>
            <a:ext cx="11451265" cy="2387600"/>
          </a:xfrm>
        </p:spPr>
        <p:txBody>
          <a:bodyPr>
            <a:noAutofit/>
          </a:bodyPr>
          <a:lstStyle/>
          <a:p>
            <a:r>
              <a:rPr lang="ru-RU" sz="4400" dirty="0" smtClean="0"/>
              <a:t>Молекулярно-биологические подходы к идентификации количественных признаков у</a:t>
            </a:r>
            <a:br>
              <a:rPr lang="ru-RU" sz="4400" dirty="0" smtClean="0"/>
            </a:br>
            <a:r>
              <a:rPr lang="ru-RU" sz="4400" dirty="0" smtClean="0"/>
              <a:t>многолетних культур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60827" y="3837173"/>
            <a:ext cx="6379536" cy="2798762"/>
          </a:xfrm>
        </p:spPr>
        <p:txBody>
          <a:bodyPr>
            <a:normAutofit/>
          </a:bodyPr>
          <a:lstStyle/>
          <a:p>
            <a:pPr algn="l"/>
            <a:r>
              <a:rPr lang="ru-RU" dirty="0" smtClean="0"/>
              <a:t>Докладчик:</a:t>
            </a:r>
          </a:p>
          <a:p>
            <a:pPr algn="l"/>
            <a:r>
              <a:rPr lang="ru-RU" dirty="0" smtClean="0"/>
              <a:t>Зав. лабораторией физиологии и биохимии растений, к. с.-х. наук</a:t>
            </a:r>
          </a:p>
          <a:p>
            <a:pPr algn="l"/>
            <a:r>
              <a:rPr lang="ru-RU" dirty="0" err="1" smtClean="0"/>
              <a:t>Сундырева</a:t>
            </a:r>
            <a:r>
              <a:rPr lang="ru-RU" dirty="0" smtClean="0"/>
              <a:t> М.А.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9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2828" y="111591"/>
            <a:ext cx="5869172" cy="1998921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Селекция сортов по признакам устойчивости к абиотическим стрессовым факторам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22828" y="2248272"/>
            <a:ext cx="535172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/>
              <a:t>Скрининг </a:t>
            </a:r>
            <a:r>
              <a:rPr lang="ru-RU" sz="2000" dirty="0" smtClean="0"/>
              <a:t>генотипов растений на предмет устойчивости к абиотическим стрессовым факторам существенно затруднен в естественных условиях по причине множественных внешних воздействий и нестабильного влияния целевого фактора.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Отбор устойчивых к засухе и низким температурам генотипов возможен в контролируемой </a:t>
            </a:r>
            <a:r>
              <a:rPr lang="ru-RU" sz="2000" dirty="0"/>
              <a:t>стрессовой </a:t>
            </a:r>
            <a:r>
              <a:rPr lang="ru-RU" sz="2000" dirty="0" smtClean="0"/>
              <a:t>среде.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000" dirty="0" smtClean="0"/>
              <a:t>В дальнейшем, в полевых условиях уточняются результаты лабораторного скрининга растений.</a:t>
            </a:r>
            <a:endParaRPr lang="ru-RU" sz="20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10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05" y="294153"/>
            <a:ext cx="6069673" cy="624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001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326" y="0"/>
            <a:ext cx="12009924" cy="683742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7850" y="-234393"/>
            <a:ext cx="10058400" cy="1450757"/>
          </a:xfrm>
        </p:spPr>
        <p:txBody>
          <a:bodyPr/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hnschrift SemiBold" panose="020B0502040204020203" pitchFamily="34" charset="0"/>
              </a:rPr>
              <a:t>Спасибо за внимание!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hnschrift SemiBold" panose="020B0502040204020203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804225" y="6385357"/>
            <a:ext cx="1312025" cy="365125"/>
          </a:xfrm>
        </p:spPr>
        <p:txBody>
          <a:bodyPr/>
          <a:lstStyle/>
          <a:p>
            <a:fld id="{92C774E2-967A-4571-8FA7-57F43CBE5762}" type="slidenum">
              <a:rPr lang="ru-RU" sz="28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fld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856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04567" y="99576"/>
            <a:ext cx="3731871" cy="783191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Продуктивность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538588" y="787778"/>
            <a:ext cx="5581189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Урожайность в полевых условиях зависит от: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Распознавание патогенов клеточной поверхностью и мембранными белками  </a:t>
            </a:r>
            <a:r>
              <a:rPr lang="en-US" sz="1600" dirty="0" smtClean="0"/>
              <a:t>(resistance </a:t>
            </a:r>
            <a:r>
              <a:rPr lang="en-US" sz="1600" dirty="0"/>
              <a:t>proteins). </a:t>
            </a:r>
            <a:r>
              <a:rPr lang="ru-RU" sz="1600" dirty="0" smtClean="0"/>
              <a:t>Развитие защитных реакций в ответ на секретируемые патогенами эффекторы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Регуляция роста и развития при избыточном увлажнении за счет регуляции </a:t>
            </a:r>
            <a:r>
              <a:rPr lang="ru-RU" sz="1600" dirty="0" err="1" smtClean="0"/>
              <a:t>гиббереллинового</a:t>
            </a:r>
            <a:r>
              <a:rPr lang="ru-RU" sz="1600" dirty="0" smtClean="0"/>
              <a:t> </a:t>
            </a:r>
            <a:r>
              <a:rPr lang="ru-RU" sz="1600" dirty="0" err="1" smtClean="0"/>
              <a:t>сигналинга</a:t>
            </a:r>
            <a:r>
              <a:rPr lang="ru-RU" sz="1600" dirty="0" smtClean="0"/>
              <a:t> за счет снижения интенсивности метаболизма и ограничения ростовой активности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Рост коневой системы и ограничение </a:t>
            </a:r>
            <a:r>
              <a:rPr lang="ru-RU" sz="1600" dirty="0" err="1" smtClean="0"/>
              <a:t>устьичной</a:t>
            </a:r>
            <a:r>
              <a:rPr lang="ru-RU" sz="1600" dirty="0" smtClean="0"/>
              <a:t> проводимости </a:t>
            </a:r>
            <a:r>
              <a:rPr lang="ru-RU" sz="1600" dirty="0"/>
              <a:t>в условиях засухи </a:t>
            </a:r>
            <a:endParaRPr lang="ru-RU" sz="1600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Удаление натрия из тканей растений при засолении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Гормональная регуляция донорно-акцепторных взаимодействий, главным образом через ауксин, АБК и этилен, регуляция посредством синтеза углеводов</a:t>
            </a:r>
            <a:r>
              <a:rPr lang="en-US" sz="1600" dirty="0" smtClean="0"/>
              <a:t>. </a:t>
            </a:r>
            <a:endParaRPr lang="ru-RU" sz="1600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Оптимизация функционирования фотосинтетического аппарата</a:t>
            </a:r>
            <a:r>
              <a:rPr lang="en-US" sz="1600" dirty="0" smtClean="0"/>
              <a:t>.</a:t>
            </a:r>
            <a:endParaRPr lang="ru-RU" sz="1600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Динамический контроль апертуры устьиц</a:t>
            </a:r>
            <a:r>
              <a:rPr lang="en-US" sz="1600" dirty="0" smtClean="0"/>
              <a:t>. </a:t>
            </a:r>
            <a:endParaRPr lang="ru-RU" sz="1600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Симбиотические отношения с микроорганизмами обеспечивают повышение эффективности коневого питания</a:t>
            </a:r>
            <a:endParaRPr lang="ru-RU" sz="16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9576"/>
            <a:ext cx="6538589" cy="6719921"/>
          </a:xfrm>
          <a:prstGeom prst="rect">
            <a:avLst/>
          </a:prstGeom>
        </p:spPr>
      </p:pic>
      <p:sp>
        <p:nvSpPr>
          <p:cNvPr id="20" name="Номер слайда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764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69126" y="0"/>
            <a:ext cx="4922874" cy="1325563"/>
          </a:xfrm>
        </p:spPr>
        <p:txBody>
          <a:bodyPr>
            <a:noAutofit/>
          </a:bodyPr>
          <a:lstStyle/>
          <a:p>
            <a:r>
              <a:rPr lang="ru-RU" sz="4000" dirty="0" smtClean="0"/>
              <a:t>Реакции растений на засуху</a:t>
            </a:r>
            <a:endParaRPr lang="ru-RU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42" y="460763"/>
            <a:ext cx="7036934" cy="535524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195848" y="1325563"/>
            <a:ext cx="4831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Воздействие засухи воспринимается растением неизвестным на настоящий момент механизмом</a:t>
            </a:r>
            <a:r>
              <a:rPr lang="ru-RU" dirty="0"/>
              <a:t>, который затем активирует сигнальные </a:t>
            </a:r>
            <a:r>
              <a:rPr lang="ru-RU" dirty="0" smtClean="0"/>
              <a:t>каскады </a:t>
            </a:r>
            <a:r>
              <a:rPr lang="ru-RU" dirty="0" err="1" smtClean="0"/>
              <a:t>абсцизовой</a:t>
            </a:r>
            <a:r>
              <a:rPr lang="ru-RU" dirty="0" smtClean="0"/>
              <a:t> </a:t>
            </a:r>
            <a:r>
              <a:rPr lang="ru-RU" dirty="0"/>
              <a:t>кислоты (АБК), перекиси водорода (H2O2) и кальция (Ca+2). Затем эти каскады активируют синтез специфических </a:t>
            </a:r>
            <a:r>
              <a:rPr lang="ru-RU" dirty="0" err="1"/>
              <a:t>протеинкиназ</a:t>
            </a:r>
            <a:r>
              <a:rPr lang="ru-RU" dirty="0"/>
              <a:t>, которые активируют </a:t>
            </a:r>
            <a:r>
              <a:rPr lang="ru-RU" dirty="0" smtClean="0"/>
              <a:t>последующее  изменение </a:t>
            </a:r>
            <a:r>
              <a:rPr lang="ru-RU" dirty="0"/>
              <a:t>в экспрессии генов. Реакция на эти сигнальные каскады также приводит к изменениям в метаболизме растений, включая активацию и синтез антиоксидантов, синтез и накопление </a:t>
            </a:r>
            <a:r>
              <a:rPr lang="ru-RU" dirty="0" err="1"/>
              <a:t>осмопротекторов</a:t>
            </a:r>
            <a:r>
              <a:rPr lang="ru-RU" dirty="0"/>
              <a:t> и растворенных веществ, а также </a:t>
            </a:r>
            <a:r>
              <a:rPr lang="ru-RU" dirty="0" smtClean="0"/>
              <a:t>закрывание </a:t>
            </a:r>
            <a:r>
              <a:rPr lang="ru-RU" dirty="0"/>
              <a:t>устьиц при острой засухе.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72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4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59651616"/>
              </p:ext>
            </p:extLst>
          </p:nvPr>
        </p:nvGraphicFramePr>
        <p:xfrm>
          <a:off x="691121" y="0"/>
          <a:ext cx="10088526" cy="685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50561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1415"/>
          </a:xfrm>
        </p:spPr>
        <p:txBody>
          <a:bodyPr/>
          <a:lstStyle/>
          <a:p>
            <a:r>
              <a:rPr lang="ru-RU" dirty="0" smtClean="0"/>
              <a:t>Засухоустойчивость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6540"/>
            <a:ext cx="10515600" cy="5069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 smtClean="0"/>
              <a:t>Засухоустойчивые генотипы в условиях засухи</a:t>
            </a:r>
            <a:r>
              <a:rPr lang="ru-RU" dirty="0" smtClean="0"/>
              <a:t>:</a:t>
            </a:r>
          </a:p>
          <a:p>
            <a:r>
              <a:rPr lang="ru-RU" dirty="0" smtClean="0"/>
              <a:t>Снижение </a:t>
            </a:r>
            <a:r>
              <a:rPr lang="ru-RU" dirty="0" err="1" smtClean="0"/>
              <a:t>устьичной</a:t>
            </a:r>
            <a:r>
              <a:rPr lang="ru-RU" dirty="0" smtClean="0"/>
              <a:t> проводимости</a:t>
            </a:r>
          </a:p>
          <a:p>
            <a:r>
              <a:rPr lang="ru-RU" dirty="0" smtClean="0"/>
              <a:t>Высокое относительное содержание воды</a:t>
            </a:r>
          </a:p>
          <a:p>
            <a:r>
              <a:rPr lang="ru-RU" dirty="0" smtClean="0"/>
              <a:t>Накопление </a:t>
            </a:r>
            <a:r>
              <a:rPr lang="ru-RU" dirty="0" err="1" smtClean="0"/>
              <a:t>осмолитов</a:t>
            </a:r>
            <a:endParaRPr lang="ru-RU" dirty="0" smtClean="0"/>
          </a:p>
          <a:p>
            <a:r>
              <a:rPr lang="ru-RU" dirty="0" smtClean="0"/>
              <a:t>Повышение активности антиоксидантной системы</a:t>
            </a:r>
          </a:p>
          <a:p>
            <a:r>
              <a:rPr lang="ru-RU" dirty="0" smtClean="0"/>
              <a:t>Накопление специфических белков (</a:t>
            </a:r>
            <a:r>
              <a:rPr lang="ru-RU" dirty="0" err="1" smtClean="0"/>
              <a:t>аквапорины</a:t>
            </a:r>
            <a:r>
              <a:rPr lang="ru-RU" dirty="0" smtClean="0"/>
              <a:t>, </a:t>
            </a:r>
            <a:r>
              <a:rPr lang="en-US" dirty="0" smtClean="0"/>
              <a:t>LEA</a:t>
            </a:r>
            <a:r>
              <a:rPr lang="ru-RU" dirty="0" smtClean="0"/>
              <a:t>-белки)</a:t>
            </a:r>
          </a:p>
          <a:p>
            <a:r>
              <a:rPr lang="ru-RU" dirty="0" smtClean="0"/>
              <a:t>Снижение осмотического потенциала</a:t>
            </a:r>
          </a:p>
          <a:p>
            <a:r>
              <a:rPr lang="ru-RU" dirty="0" smtClean="0"/>
              <a:t>Стабилизация мембран</a:t>
            </a:r>
          </a:p>
          <a:p>
            <a:r>
              <a:rPr lang="ru-RU" dirty="0" smtClean="0"/>
              <a:t>Стабилизация фотосинтетического аппарата и пигментного комплекса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65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99" y="-119822"/>
            <a:ext cx="10515600" cy="1325563"/>
          </a:xfrm>
        </p:spPr>
        <p:txBody>
          <a:bodyPr/>
          <a:lstStyle/>
          <a:p>
            <a:r>
              <a:rPr lang="ru-RU" dirty="0" smtClean="0"/>
              <a:t>Множественные стрессы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4303" y="1205741"/>
            <a:ext cx="4527697" cy="5248222"/>
          </a:xfrm>
        </p:spPr>
        <p:txBody>
          <a:bodyPr>
            <a:normAutofit/>
          </a:bodyPr>
          <a:lstStyle/>
          <a:p>
            <a:r>
              <a:rPr lang="ru-RU" sz="2200" dirty="0"/>
              <a:t>В период вегетации значительно возрастает вероятность возникновения сочетанного влияния засухи, высокой температуры и заражения </a:t>
            </a:r>
            <a:r>
              <a:rPr lang="ru-RU" sz="2200" dirty="0" smtClean="0"/>
              <a:t>растений. В </a:t>
            </a:r>
            <a:r>
              <a:rPr lang="ru-RU" sz="2200" dirty="0"/>
              <a:t>результате, реакция растения на один стрессовый фактор может как усиливать защитные реакции против другого воздействия, так и ослаблять их. </a:t>
            </a:r>
            <a:endParaRPr lang="ru-RU" sz="2200" dirty="0" smtClean="0"/>
          </a:p>
          <a:p>
            <a:r>
              <a:rPr lang="ru-RU" sz="2200" dirty="0" smtClean="0"/>
              <a:t>Таким </a:t>
            </a:r>
            <a:r>
              <a:rPr lang="ru-RU" sz="2200" dirty="0"/>
              <a:t>образом, ответная реакция на сочетанное действие нескольких стрессоров не может являться интерполяцией реакций на отдельные воздействия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056068"/>
            <a:ext cx="7772401" cy="5801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7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5125"/>
            <a:ext cx="6830458" cy="63563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558" y="3618"/>
            <a:ext cx="6163297" cy="1325563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>Реакции растений на </a:t>
            </a:r>
            <a:r>
              <a:rPr lang="ru-RU" sz="4000" dirty="0" err="1" smtClean="0"/>
              <a:t>субоптимальные</a:t>
            </a:r>
            <a:r>
              <a:rPr lang="ru-RU" sz="4000" dirty="0" smtClean="0"/>
              <a:t> </a:t>
            </a:r>
            <a:r>
              <a:rPr lang="ru-RU" sz="4000" dirty="0" smtClean="0"/>
              <a:t>т</a:t>
            </a:r>
            <a:r>
              <a:rPr lang="ru-RU" sz="4000" dirty="0" smtClean="0"/>
              <a:t>емпературы</a:t>
            </a:r>
            <a:endParaRPr lang="ru-RU" sz="4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0458" y="1278037"/>
            <a:ext cx="502565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Низкотемпературный </a:t>
            </a:r>
            <a:r>
              <a:rPr lang="ru-RU" dirty="0"/>
              <a:t>стресс </a:t>
            </a:r>
            <a:r>
              <a:rPr lang="ru-RU" dirty="0" smtClean="0"/>
              <a:t>воспринимается мембранными рецепторами, реагирующими на изменение текучести мембраны. Сигналы </a:t>
            </a:r>
            <a:r>
              <a:rPr lang="ru-RU" dirty="0"/>
              <a:t>от мембран индуцируют опосредованную </a:t>
            </a:r>
            <a:r>
              <a:rPr lang="ru-RU" dirty="0" err="1"/>
              <a:t>цАМФ</a:t>
            </a:r>
            <a:r>
              <a:rPr lang="ru-RU" dirty="0"/>
              <a:t>, Са2+ и активными формами кислорода (АФК) </a:t>
            </a:r>
            <a:r>
              <a:rPr lang="ru-RU" dirty="0" smtClean="0"/>
              <a:t>вторичную сигнализацию через </a:t>
            </a:r>
            <a:r>
              <a:rPr lang="ru-RU" dirty="0" err="1"/>
              <a:t>кальциневрин</a:t>
            </a:r>
            <a:r>
              <a:rPr lang="ru-RU" dirty="0"/>
              <a:t>-В-подобные белки (CBL), CPK, CIPK, CDPK в ядро через путь, опосредованный транскрипционными факторами </a:t>
            </a:r>
            <a:r>
              <a:rPr lang="ru-RU" dirty="0" smtClean="0"/>
              <a:t>ICE-CBF/DREB</a:t>
            </a:r>
            <a:r>
              <a:rPr lang="ru-RU" dirty="0"/>
              <a:t>. Здесь факторы транскрипции WRKY, </a:t>
            </a:r>
            <a:r>
              <a:rPr lang="ru-RU" dirty="0" err="1"/>
              <a:t>bZIP</a:t>
            </a:r>
            <a:r>
              <a:rPr lang="ru-RU" dirty="0"/>
              <a:t>, MYB, CBF/DREB и NAC регулируют экспрессию генов </a:t>
            </a:r>
            <a:r>
              <a:rPr lang="en-US" smtClean="0"/>
              <a:t>COR</a:t>
            </a:r>
            <a:r>
              <a:rPr lang="ru-RU" smtClean="0"/>
              <a:t>, определяющих морозостойкость.</a:t>
            </a:r>
          </a:p>
          <a:p>
            <a:r>
              <a:rPr lang="ru-RU" dirty="0"/>
              <a:t>Конечный продукт генов COR вызывает физиологические реакции на </a:t>
            </a:r>
            <a:r>
              <a:rPr lang="ru-RU" dirty="0" smtClean="0"/>
              <a:t>низкотемпературный стресс</a:t>
            </a:r>
          </a:p>
          <a:p>
            <a:r>
              <a:rPr lang="ru-RU" dirty="0" smtClean="0"/>
              <a:t>Хлоропласты также активно участвуют в восприятии стрессового сигнала посредством продукции АФК.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4801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21415"/>
          </a:xfrm>
        </p:spPr>
        <p:txBody>
          <a:bodyPr/>
          <a:lstStyle/>
          <a:p>
            <a:r>
              <a:rPr lang="ru-RU" dirty="0" smtClean="0"/>
              <a:t>Морозостойкость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6540"/>
            <a:ext cx="10515600" cy="50698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u="sng" dirty="0" smtClean="0"/>
              <a:t>Морозостойкие генотипы в условиях </a:t>
            </a:r>
            <a:r>
              <a:rPr lang="ru-RU" b="1" u="sng" dirty="0" err="1" smtClean="0"/>
              <a:t>субоптимальных</a:t>
            </a:r>
            <a:r>
              <a:rPr lang="ru-RU" b="1" u="sng" dirty="0" smtClean="0"/>
              <a:t> температур</a:t>
            </a:r>
            <a:r>
              <a:rPr lang="ru-RU" dirty="0" smtClean="0"/>
              <a:t>:</a:t>
            </a:r>
          </a:p>
          <a:p>
            <a:r>
              <a:rPr lang="ru-RU" dirty="0" smtClean="0"/>
              <a:t>Накопление </a:t>
            </a:r>
            <a:r>
              <a:rPr lang="ru-RU" dirty="0" err="1" smtClean="0"/>
              <a:t>осмолитов</a:t>
            </a:r>
            <a:r>
              <a:rPr lang="ru-RU" dirty="0" smtClean="0"/>
              <a:t> (</a:t>
            </a:r>
            <a:r>
              <a:rPr lang="ru-RU" dirty="0" err="1" smtClean="0"/>
              <a:t>пролин</a:t>
            </a:r>
            <a:r>
              <a:rPr lang="ru-RU" dirty="0" smtClean="0"/>
              <a:t>, глицин бетаин, </a:t>
            </a:r>
            <a:r>
              <a:rPr lang="ru-RU" dirty="0" err="1" smtClean="0"/>
              <a:t>сахароспирты</a:t>
            </a:r>
            <a:r>
              <a:rPr lang="ru-RU" dirty="0" smtClean="0"/>
              <a:t>, олигосахариды)</a:t>
            </a:r>
          </a:p>
          <a:p>
            <a:r>
              <a:rPr lang="ru-RU" dirty="0" smtClean="0"/>
              <a:t>Повышение активности антиоксидантной системы</a:t>
            </a:r>
          </a:p>
          <a:p>
            <a:r>
              <a:rPr lang="ru-RU" dirty="0" smtClean="0"/>
              <a:t>Накопление специфических белков (</a:t>
            </a:r>
            <a:r>
              <a:rPr lang="ru-RU" dirty="0" err="1" smtClean="0"/>
              <a:t>аквапорины</a:t>
            </a:r>
            <a:r>
              <a:rPr lang="ru-RU" dirty="0" smtClean="0"/>
              <a:t>, </a:t>
            </a:r>
            <a:r>
              <a:rPr lang="en-US" smtClean="0"/>
              <a:t>LEA</a:t>
            </a:r>
            <a:r>
              <a:rPr lang="ru-RU" smtClean="0"/>
              <a:t>-белки, шапероны)</a:t>
            </a:r>
            <a:endParaRPr lang="ru-RU" dirty="0" smtClean="0"/>
          </a:p>
          <a:p>
            <a:r>
              <a:rPr lang="ru-RU" dirty="0" smtClean="0"/>
              <a:t>Стабилизация мембран</a:t>
            </a:r>
          </a:p>
          <a:p>
            <a:r>
              <a:rPr lang="ru-RU" dirty="0" smtClean="0"/>
              <a:t>Повышение содержания </a:t>
            </a:r>
            <a:r>
              <a:rPr lang="ru-RU" dirty="0" err="1" smtClean="0"/>
              <a:t>абсцизовой</a:t>
            </a:r>
            <a:r>
              <a:rPr lang="ru-RU" dirty="0" smtClean="0"/>
              <a:t> кислоты</a:t>
            </a:r>
          </a:p>
          <a:p>
            <a:r>
              <a:rPr lang="ru-RU" dirty="0" smtClean="0"/>
              <a:t>Изменение текучести мембран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05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4168" y="195004"/>
            <a:ext cx="11897832" cy="1123433"/>
          </a:xfrm>
        </p:spPr>
        <p:txBody>
          <a:bodyPr>
            <a:noAutofit/>
          </a:bodyPr>
          <a:lstStyle/>
          <a:p>
            <a:r>
              <a:rPr lang="ru-RU" sz="4000" dirty="0" smtClean="0"/>
              <a:t>Молекулярно</a:t>
            </a:r>
            <a:r>
              <a:rPr lang="ru-RU" sz="4000" dirty="0"/>
              <a:t>-</a:t>
            </a:r>
            <a:r>
              <a:rPr lang="ru-RU" sz="4000" dirty="0" smtClean="0"/>
              <a:t>биологические методы в идентификации количественных признаков</a:t>
            </a:r>
            <a:endParaRPr lang="ru-RU" sz="4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024177-21D0-49A8-AC3D-DA061FB14126}" type="slidenum">
              <a:rPr lang="ru-RU" smtClean="0"/>
              <a:t>9</a:t>
            </a:fld>
            <a:endParaRPr lang="ru-RU"/>
          </a:p>
        </p:txBody>
      </p:sp>
      <p:graphicFrame>
        <p:nvGraphicFramePr>
          <p:cNvPr id="5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8412464"/>
              </p:ext>
            </p:extLst>
          </p:nvPr>
        </p:nvGraphicFramePr>
        <p:xfrm>
          <a:off x="170121" y="1318438"/>
          <a:ext cx="11759609" cy="5403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50831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616</Words>
  <Application>Microsoft Office PowerPoint</Application>
  <PresentationFormat>Широкоэкранный</PresentationFormat>
  <Paragraphs>85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Bahnschrift SemiBold</vt:lpstr>
      <vt:lpstr>Calibri</vt:lpstr>
      <vt:lpstr>Calibri Light</vt:lpstr>
      <vt:lpstr>Тема Office</vt:lpstr>
      <vt:lpstr>Молекулярно-биологические подходы к идентификации количественных признаков у многолетних культур</vt:lpstr>
      <vt:lpstr>Продуктивность</vt:lpstr>
      <vt:lpstr>Реакции растений на засуху</vt:lpstr>
      <vt:lpstr>Презентация PowerPoint</vt:lpstr>
      <vt:lpstr>Засухоустойчивость</vt:lpstr>
      <vt:lpstr>Множественные стрессы</vt:lpstr>
      <vt:lpstr>Реакции растений на субоптимальные температуры</vt:lpstr>
      <vt:lpstr>Морозостойкость</vt:lpstr>
      <vt:lpstr>Молекулярно-биологические методы в идентификации количественных признаков</vt:lpstr>
      <vt:lpstr>Селекция сортов по признакам устойчивости к абиотическим стрессовым факторам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Молекулярно-биологические подходы к идентификации количественных признаков у многолетних культур</dc:title>
  <dc:creator>UserA</dc:creator>
  <cp:lastModifiedBy>UserA</cp:lastModifiedBy>
  <cp:revision>40</cp:revision>
  <dcterms:created xsi:type="dcterms:W3CDTF">2023-02-03T11:41:00Z</dcterms:created>
  <dcterms:modified xsi:type="dcterms:W3CDTF">2023-02-06T23:31:23Z</dcterms:modified>
</cp:coreProperties>
</file>