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1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B7133-0F49-4CC3-A93E-DA50C29758E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33277-F79F-4375-B818-9FF92F758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677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73CA-C09A-42C5-B099-83B5E609581F}" type="datetime1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494D-8FC6-445C-8E16-B6C03A2C5276}" type="datetime1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3482-E748-437A-B44B-DC2545350EEE}" type="datetime1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517F-1566-45AF-AC6F-540F4669184B}" type="datetime1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E5559-CDF6-42BD-876D-AE57D4C190A5}" type="datetime1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3C00-B35E-4F5F-AEC6-AE7B54CA88C4}" type="datetime1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51CD9-02A5-47F1-ABD7-B11110174A86}" type="datetime1">
              <a:rPr lang="ru-RU" smtClean="0"/>
              <a:t>06.02.2023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D158-713E-4F61-8C00-9307C200E045}" type="datetime1">
              <a:rPr lang="ru-RU" smtClean="0"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1B6E-C992-40AF-8102-9CD152363225}" type="datetime1">
              <a:rPr lang="ru-RU" smtClean="0"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3BC74-B416-4D82-AFBC-4E4B008671F5}" type="datetime1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F82F-3EEB-427D-87C6-5ECD44AD67D9}" type="datetime1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34CA7-70B4-4444-8110-CEA7EAEBCCFD}" type="datetime1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трансформации компонентов вина в ходе ферментации на его стабильность к кристаллическим помутнениям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4653136"/>
            <a:ext cx="3128392" cy="134570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.н.с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Селекционно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-биотехнологической лаборатории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Храпов А.А.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66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Влияние соотношения массовых концентраций катионов калия и анионов винной кислоты на степень снижения массовой концентрации катионов калия в ходе стрессовой обработки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Диаграмма 3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403244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Диаграмма 4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564904"/>
            <a:ext cx="424847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24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массовой концентрации остаточных сахаров на степень снижения массовой концентрации катионов калия в ходе стрессовой обработки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11" name="Поле 1"/>
          <p:cNvSpPr txBox="1">
            <a:spLocks/>
          </p:cNvSpPr>
          <p:nvPr/>
        </p:nvSpPr>
        <p:spPr bwMode="auto">
          <a:xfrm>
            <a:off x="2859088" y="3265488"/>
            <a:ext cx="1028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3"/>
          <p:cNvSpPr txBox="1">
            <a:spLocks/>
          </p:cNvSpPr>
          <p:nvPr/>
        </p:nvSpPr>
        <p:spPr bwMode="auto">
          <a:xfrm>
            <a:off x="4233863" y="3286125"/>
            <a:ext cx="1028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2"/>
          <p:cNvSpPr txBox="1">
            <a:spLocks/>
          </p:cNvSpPr>
          <p:nvPr/>
        </p:nvSpPr>
        <p:spPr bwMode="auto">
          <a:xfrm>
            <a:off x="6097588" y="3286125"/>
            <a:ext cx="8858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16"/>
          <p:cNvSpPr txBox="1">
            <a:spLocks/>
          </p:cNvSpPr>
          <p:nvPr/>
        </p:nvSpPr>
        <p:spPr bwMode="auto">
          <a:xfrm>
            <a:off x="2132013" y="3265488"/>
            <a:ext cx="1028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Диаграмма 4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51534"/>
            <a:ext cx="3920629" cy="289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ая соединительная линия 1"/>
          <p:cNvSpPr>
            <a:spLocks/>
          </p:cNvSpPr>
          <p:nvPr/>
        </p:nvSpPr>
        <p:spPr bwMode="auto">
          <a:xfrm>
            <a:off x="971600" y="2080417"/>
            <a:ext cx="0" cy="2284687"/>
          </a:xfrm>
          <a:prstGeom prst="line">
            <a:avLst/>
          </a:prstGeom>
          <a:noFill/>
          <a:ln w="9525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7" name="Диаграмма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12157"/>
            <a:ext cx="4248472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350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454" y="273051"/>
            <a:ext cx="3993529" cy="707677"/>
          </a:xfrm>
        </p:spPr>
        <p:txBody>
          <a:bodyPr>
            <a:norm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объемной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доли этилового спирта на степень снижения содержания катионов калия в ходе стрессовой обработки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pic>
        <p:nvPicPr>
          <p:cNvPr id="2050" name="Диаграмма 4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99803"/>
            <a:ext cx="3320728" cy="2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932040" y="188640"/>
            <a:ext cx="352839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4. Влияние рН на степень снижения массовой концентрации катионов калия в ходе стрессовой обработки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Диаграмма 36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80728"/>
            <a:ext cx="3326880" cy="23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771800" y="3556620"/>
            <a:ext cx="3672408" cy="664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Влияние содержания фенольных веществ на степень снижения содержания катионов калия в ходе стрессовой обработки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Диаграмма 38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21088"/>
            <a:ext cx="3320728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930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84</Words>
  <Application>Microsoft Office PowerPoint</Application>
  <PresentationFormat>Экран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 Влияние трансформации компонентов вина в ходе ферментации на его стабильность к кристаллическим помутнениям</vt:lpstr>
      <vt:lpstr>1. Влияние соотношения массовых концентраций катионов калия и анионов винной кислоты на степень снижения массовой концентрации катионов калия в ходе стрессовой обработки</vt:lpstr>
      <vt:lpstr>2. Влияние массовой концентрации остаточных сахаров на степень снижения массовой концентрации катионов калия в ходе стрессовой обработки</vt:lpstr>
      <vt:lpstr>3. Влияние объемной доли этилового спирта на степень снижения содержания катионов калия в ходе стрессовой обработки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Влияние трансформации компонентов вина в ходе ферментации на его стабильность к кристаллическим помутнениям</dc:title>
  <dc:creator>Якименко</dc:creator>
  <cp:lastModifiedBy>Елена Якименко</cp:lastModifiedBy>
  <cp:revision>6</cp:revision>
  <dcterms:created xsi:type="dcterms:W3CDTF">2023-02-06T10:12:20Z</dcterms:created>
  <dcterms:modified xsi:type="dcterms:W3CDTF">2023-02-06T12:46:26Z</dcterms:modified>
</cp:coreProperties>
</file>